
<file path=[Content_Types].xml><?xml version="1.0" encoding="utf-8"?>
<Types xmlns="http://schemas.openxmlformats.org/package/2006/content-types">
  <Override PartName="/ppt/tags/tag8.xml" ContentType="application/vnd.openxmlformats-officedocument.presentationml.tags+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7.xml" ContentType="application/vnd.openxmlformats-officedocument.presentationml.tags+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ags/tag5.xml" ContentType="application/vnd.openxmlformats-officedocument.presentationml.tags+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Lst>
  <p:notesMasterIdLst>
    <p:notesMasterId r:id="rId17"/>
  </p:notesMasterIdLst>
  <p:handoutMasterIdLst>
    <p:handoutMasterId r:id="rId18"/>
  </p:handoutMasterIdLst>
  <p:sldIdLst>
    <p:sldId id="374" r:id="rId3"/>
    <p:sldId id="363" r:id="rId4"/>
    <p:sldId id="364" r:id="rId5"/>
    <p:sldId id="372" r:id="rId6"/>
    <p:sldId id="376" r:id="rId7"/>
    <p:sldId id="379" r:id="rId8"/>
    <p:sldId id="375" r:id="rId9"/>
    <p:sldId id="366" r:id="rId10"/>
    <p:sldId id="380" r:id="rId11"/>
    <p:sldId id="367" r:id="rId12"/>
    <p:sldId id="370" r:id="rId13"/>
    <p:sldId id="371" r:id="rId14"/>
    <p:sldId id="373" r:id="rId15"/>
    <p:sldId id="355" r:id="rId16"/>
  </p:sldIdLst>
  <p:sldSz cx="9144000" cy="6858000" type="screen4x3"/>
  <p:notesSz cx="6858000" cy="9144000"/>
  <p:custDataLst>
    <p:tags r:id="rId19"/>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3440"/>
    <a:srgbClr val="C07000"/>
    <a:srgbClr val="8B8807"/>
    <a:srgbClr val="1BA12B"/>
    <a:srgbClr val="7E7D76"/>
    <a:srgbClr val="1782DB"/>
    <a:srgbClr val="706AB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55" autoAdjust="0"/>
    <p:restoredTop sz="99821" autoAdjust="0"/>
  </p:normalViewPr>
  <p:slideViewPr>
    <p:cSldViewPr showGuides="1">
      <p:cViewPr>
        <p:scale>
          <a:sx n="66" d="100"/>
          <a:sy n="66" d="100"/>
        </p:scale>
        <p:origin x="-1404" y="-252"/>
      </p:cViewPr>
      <p:guideLst>
        <p:guide orient="horz" pos="572"/>
        <p:guide orient="horz" pos="4065"/>
        <p:guide pos="113"/>
        <p:guide pos="5647"/>
      </p:guideLst>
    </p:cSldViewPr>
  </p:slideViewPr>
  <p:notesTextViewPr>
    <p:cViewPr>
      <p:scale>
        <a:sx n="75" d="100"/>
        <a:sy n="75" d="100"/>
      </p:scale>
      <p:origin x="0" y="0"/>
    </p:cViewPr>
  </p:notesTextViewPr>
  <p:sorterViewPr>
    <p:cViewPr>
      <p:scale>
        <a:sx n="66" d="100"/>
        <a:sy n="66" d="100"/>
      </p:scale>
      <p:origin x="0" y="0"/>
    </p:cViewPr>
  </p:sorterViewPr>
  <p:notesViewPr>
    <p:cSldViewPr showGuides="1">
      <p:cViewPr>
        <p:scale>
          <a:sx n="75" d="100"/>
          <a:sy n="75" d="100"/>
        </p:scale>
        <p:origin x="-3288" y="-222"/>
      </p:cViewPr>
      <p:guideLst>
        <p:guide orient="horz" pos="2880"/>
        <p:guide pos="3974"/>
        <p:guide pos="34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580FB-A1A7-4BFA-8980-0CB90ED5CC13}" type="datetimeFigureOut">
              <a:rPr lang="en-US" smtClean="0"/>
              <a:pPr/>
              <a:t>6/6/2011</a:t>
            </a:fld>
            <a:endParaRPr lang="en-US"/>
          </a:p>
        </p:txBody>
      </p:sp>
      <p:sp>
        <p:nvSpPr>
          <p:cNvPr id="12" name="Slide Number Placeholder 11"/>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A0D310C-11CC-44CF-B61D-C36BD5A4E9FA}" type="slidenum">
              <a:rPr lang="en-US" smtClean="0"/>
              <a:pPr/>
              <a:t>‹Nr.›</a:t>
            </a:fld>
            <a:endParaRPr lang="en-US"/>
          </a:p>
        </p:txBody>
      </p:sp>
      <p:sp>
        <p:nvSpPr>
          <p:cNvPr id="13" name="Footer Placeholder 12"/>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xmlns="" val="1743691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Date Placeholder 13"/>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F53C10-58A7-45D0-B2D2-D1576F087AB5}" type="datetimeFigureOut">
              <a:rPr lang="en-US" smtClean="0"/>
              <a:pPr/>
              <a:t>6/6/2011</a:t>
            </a:fld>
            <a:endParaRPr lang="en-US"/>
          </a:p>
        </p:txBody>
      </p:sp>
      <p:sp>
        <p:nvSpPr>
          <p:cNvPr id="15" name="Header Placeholder 14"/>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16" name="Slide Image Placeholder 15"/>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23" name="Slide Number Placeholder 22"/>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BC81D3-C59B-4C63-B840-07ACB8BAB3C6}" type="slidenum">
              <a:rPr lang="en-US" smtClean="0"/>
              <a:pPr/>
              <a:t>‹Nr.›</a:t>
            </a:fld>
            <a:endParaRPr lang="en-US"/>
          </a:p>
        </p:txBody>
      </p:sp>
      <p:sp>
        <p:nvSpPr>
          <p:cNvPr id="24" name="Footer Placeholder 23"/>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30" name="Notes Placeholder 29"/>
          <p:cNvSpPr>
            <a:spLocks noGrp="1"/>
          </p:cNvSpPr>
          <p:nvPr>
            <p:ph type="body" sz="quarter" idx="3"/>
          </p:nvPr>
        </p:nvSpPr>
        <p:spPr>
          <a:xfrm>
            <a:off x="549275" y="4572000"/>
            <a:ext cx="5759450" cy="38862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256503595"/>
      </p:ext>
    </p:extLst>
  </p:cSld>
  <p:clrMap bg1="lt1" tx1="dk1" bg2="lt2" tx2="dk2" accent1="accent1" accent2="accent2" accent3="accent3" accent4="accent4" accent5="accent5" accent6="accent6" hlink="hlink" folHlink="folHlink"/>
  <p:notesStyle>
    <a:lvl1pPr marL="182563" indent="-182563" algn="l" defTabSz="914400" rtl="0" eaLnBrk="1" latinLnBrk="0" hangingPunct="1">
      <a:spcBef>
        <a:spcPts val="516"/>
      </a:spcBef>
      <a:spcAft>
        <a:spcPts val="288"/>
      </a:spcAft>
      <a:buClr>
        <a:schemeClr val="accent2"/>
      </a:buClr>
      <a:buFont typeface="Wingdings" pitchFamily="2" charset="2"/>
      <a:buChar char="n"/>
      <a:defRPr sz="1600" kern="1200">
        <a:solidFill>
          <a:schemeClr val="tx1"/>
        </a:solidFill>
        <a:latin typeface="Arial" pitchFamily="34" charset="0"/>
        <a:ea typeface="+mn-ea"/>
        <a:cs typeface="Arial" pitchFamily="34" charset="0"/>
      </a:defRPr>
    </a:lvl1pPr>
    <a:lvl2pPr marL="358775" indent="-176213" algn="l" defTabSz="914400" rtl="0" eaLnBrk="1" latinLnBrk="0" hangingPunct="1">
      <a:spcAft>
        <a:spcPts val="288"/>
      </a:spcAft>
      <a:buClr>
        <a:schemeClr val="tx2"/>
      </a:buClr>
      <a:buFont typeface="Wingdings" pitchFamily="2" charset="2"/>
      <a:buChar char="n"/>
      <a:defRPr sz="1400" kern="1200">
        <a:solidFill>
          <a:schemeClr val="tx1"/>
        </a:solidFill>
        <a:latin typeface="Arial" pitchFamily="34" charset="0"/>
        <a:ea typeface="+mn-ea"/>
        <a:cs typeface="Arial" pitchFamily="34" charset="0"/>
      </a:defRPr>
    </a:lvl2pPr>
    <a:lvl3pPr marL="449263" indent="-90488" algn="l" defTabSz="914400" rtl="0" eaLnBrk="1" latinLnBrk="0" hangingPunct="1">
      <a:spcBef>
        <a:spcPts val="432"/>
      </a:spcBef>
      <a:spcAft>
        <a:spcPts val="240"/>
      </a:spcAft>
      <a:buClr>
        <a:schemeClr val="tx2"/>
      </a:buClr>
      <a:buFont typeface="Arial" pitchFamily="34" charset="0"/>
      <a:buChar char="•"/>
      <a:defRPr sz="1200" kern="1200">
        <a:solidFill>
          <a:schemeClr val="tx1"/>
        </a:solidFill>
        <a:latin typeface="Arial" pitchFamily="34" charset="0"/>
        <a:ea typeface="+mn-ea"/>
        <a:cs typeface="Arial" pitchFamily="34" charset="0"/>
      </a:defRPr>
    </a:lvl3pPr>
    <a:lvl4pPr marL="541338" indent="-92075" algn="l" defTabSz="914400" rtl="0" eaLnBrk="1" latinLnBrk="0" hangingPunct="1">
      <a:spcBef>
        <a:spcPts val="384"/>
      </a:spcBef>
      <a:spcAft>
        <a:spcPts val="216"/>
      </a:spcAft>
      <a:buClr>
        <a:schemeClr val="tx2"/>
      </a:buClr>
      <a:buFont typeface="Arial" pitchFamily="34" charset="0"/>
      <a:buChar char="•"/>
      <a:defRPr sz="1200" kern="1200">
        <a:solidFill>
          <a:schemeClr val="tx1"/>
        </a:solidFill>
        <a:latin typeface="Arial" pitchFamily="34" charset="0"/>
        <a:ea typeface="+mn-ea"/>
        <a:cs typeface="Arial" pitchFamily="34" charset="0"/>
      </a:defRPr>
    </a:lvl4pPr>
    <a:lvl5pPr marL="625475" indent="-84138" algn="l" defTabSz="914400" rtl="0" eaLnBrk="1" latinLnBrk="0" hangingPunct="1">
      <a:spcBef>
        <a:spcPts val="336"/>
      </a:spcBef>
      <a:spcAft>
        <a:spcPts val="192"/>
      </a:spcAft>
      <a:buClr>
        <a:schemeClr val="tx2"/>
      </a:buClr>
      <a:buFont typeface="Arial" pitchFamily="34" charset="0"/>
      <a:buChar char="•"/>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p:cNvSpPr>
            <a:spLocks noGrp="1" noChangeArrowheads="1"/>
          </p:cNvSpPr>
          <p:nvPr>
            <p:ph type="ftr" sz="quarter" idx="4"/>
          </p:nvPr>
        </p:nvSpPr>
        <p:spPr>
          <a:noFill/>
        </p:spPr>
        <p:txBody>
          <a:bodyPr/>
          <a:lstStyle/>
          <a:p>
            <a:r>
              <a:rPr lang="en-US" altLang="ja-JP"/>
              <a:t>Copyright 2009 FUJITSU TECHNOLOGY SOLUTIONS</a:t>
            </a:r>
          </a:p>
        </p:txBody>
      </p:sp>
      <p:sp>
        <p:nvSpPr>
          <p:cNvPr id="57347" name="Rectangle 7"/>
          <p:cNvSpPr>
            <a:spLocks noGrp="1" noChangeArrowheads="1"/>
          </p:cNvSpPr>
          <p:nvPr>
            <p:ph type="sldNum" sz="quarter" idx="5"/>
          </p:nvPr>
        </p:nvSpPr>
        <p:spPr>
          <a:noFill/>
        </p:spPr>
        <p:txBody>
          <a:bodyPr/>
          <a:lstStyle/>
          <a:p>
            <a:fld id="{F77C5B2B-21B6-4FE5-A924-B2E020F47825}" type="slidenum">
              <a:rPr lang="en-US" altLang="ja-JP"/>
              <a:pPr/>
              <a:t>1</a:t>
            </a:fld>
            <a:endParaRPr lang="en-US" altLang="ja-JP"/>
          </a:p>
        </p:txBody>
      </p:sp>
      <p:sp>
        <p:nvSpPr>
          <p:cNvPr id="57348" name="Rectangle 2"/>
          <p:cNvSpPr>
            <a:spLocks noGrp="1" noRot="1" noChangeAspect="1" noChangeArrowheads="1" noTextEdit="1"/>
          </p:cNvSpPr>
          <p:nvPr>
            <p:ph type="sldImg"/>
          </p:nvPr>
        </p:nvSpPr>
        <p:spPr>
          <a:ln/>
        </p:spPr>
      </p:sp>
      <p:sp>
        <p:nvSpPr>
          <p:cNvPr id="57349" name="Rectangle 3"/>
          <p:cNvSpPr>
            <a:spLocks noGrp="1" noChangeArrowheads="1"/>
          </p:cNvSpPr>
          <p:nvPr>
            <p:ph type="body" idx="1"/>
          </p:nvPr>
        </p:nvSpPr>
        <p:spPr>
          <a:noFill/>
          <a:ln/>
        </p:spPr>
        <p:txBody>
          <a:bodyPr/>
          <a:lstStyle/>
          <a:p>
            <a:pPr eaLnBrk="1" hangingPunct="1"/>
            <a:endParaRPr lang="en-GB" altLang="ja-JP"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smtClean="0">
              <a:ea typeface="MS UI 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smtClean="0">
              <a:ea typeface="MS UI 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49275" y="4572000"/>
            <a:ext cx="5759450" cy="38862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2BC81D3-C59B-4C63-B840-07ACB8BAB3C6}"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p:cNvSpPr>
            <a:spLocks noGrp="1" noChangeArrowheads="1"/>
          </p:cNvSpPr>
          <p:nvPr>
            <p:ph type="ftr" sz="quarter" idx="4"/>
          </p:nvPr>
        </p:nvSpPr>
        <p:spPr>
          <a:noFill/>
        </p:spPr>
        <p:txBody>
          <a:bodyPr/>
          <a:lstStyle/>
          <a:p>
            <a:r>
              <a:rPr lang="en-US" altLang="ja-JP" smtClean="0">
                <a:ea typeface="MS UI Gothic" pitchFamily="34" charset="-128"/>
              </a:rPr>
              <a:t>Copyright 2009 FUJITSU TECHNOLOGY SOLUTIONS</a:t>
            </a:r>
          </a:p>
        </p:txBody>
      </p:sp>
      <p:sp>
        <p:nvSpPr>
          <p:cNvPr id="17411" name="Rectangle 7"/>
          <p:cNvSpPr>
            <a:spLocks noGrp="1" noChangeArrowheads="1"/>
          </p:cNvSpPr>
          <p:nvPr>
            <p:ph type="sldNum" sz="quarter" idx="5"/>
          </p:nvPr>
        </p:nvSpPr>
        <p:spPr>
          <a:noFill/>
        </p:spPr>
        <p:txBody>
          <a:bodyPr/>
          <a:lstStyle/>
          <a:p>
            <a:fld id="{0BD66671-087B-4CDB-B827-DA4B8462D16D}" type="slidenum">
              <a:rPr lang="en-US" altLang="ja-JP" smtClean="0">
                <a:ea typeface="MS UI Gothic" pitchFamily="34" charset="-128"/>
              </a:rPr>
              <a:pPr/>
              <a:t>2</a:t>
            </a:fld>
            <a:endParaRPr lang="en-US" altLang="ja-JP" smtClean="0">
              <a:ea typeface="MS UI Gothic" pitchFamily="34" charset="-128"/>
            </a:endParaRPr>
          </a:p>
        </p:txBody>
      </p:sp>
      <p:sp>
        <p:nvSpPr>
          <p:cNvPr id="17412" name="Rectangle 2"/>
          <p:cNvSpPr>
            <a:spLocks noGrp="1" noRot="1" noChangeAspect="1" noChangeArrowheads="1" noTextEdit="1"/>
          </p:cNvSpPr>
          <p:nvPr>
            <p:ph type="sldImg"/>
          </p:nvPr>
        </p:nvSpPr>
        <p:spPr>
          <a:ln/>
        </p:spPr>
      </p:sp>
      <p:sp>
        <p:nvSpPr>
          <p:cNvPr id="17413" name="Rectangle 3"/>
          <p:cNvSpPr>
            <a:spLocks noGrp="1" noChangeArrowheads="1"/>
          </p:cNvSpPr>
          <p:nvPr>
            <p:ph type="body" idx="1"/>
          </p:nvPr>
        </p:nvSpPr>
        <p:spPr>
          <a:noFill/>
          <a:ln/>
        </p:spPr>
        <p:txBody>
          <a:bodyPr/>
          <a:lstStyle/>
          <a:p>
            <a:pPr eaLnBrk="1" hangingPunct="1"/>
            <a:endParaRPr lang="en-GB" altLang="ja-JP" smtClean="0">
              <a:ea typeface="MS UI 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endParaRPr lang="en-US" smtClean="0">
              <a:ea typeface="MS UI 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eaLnBrk="1" hangingPunct="1"/>
            <a:endParaRPr lang="en-US" altLang="ja-JP" smtClean="0">
              <a:ea typeface="MS UI 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pPr eaLnBrk="1" hangingPunct="1"/>
            <a:endParaRPr lang="en-US" altLang="ja-JP" smtClean="0">
              <a:ea typeface="MS UI 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pPr eaLnBrk="1" hangingPunct="1"/>
            <a:endParaRPr lang="en-US" altLang="ja-JP" smtClean="0">
              <a:ea typeface="MS UI 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endParaRPr lang="en-US" smtClean="0">
              <a:ea typeface="MS UI 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endParaRPr lang="en-US" smtClean="0">
              <a:ea typeface="MS UI 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pPr eaLnBrk="1" hangingPunct="1"/>
            <a:endParaRPr lang="en-US" smtClean="0">
              <a:ea typeface="MS UI 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Master">
    <p:spTree>
      <p:nvGrpSpPr>
        <p:cNvPr id="1" name=""/>
        <p:cNvGrpSpPr/>
        <p:nvPr/>
      </p:nvGrpSpPr>
      <p:grpSpPr>
        <a:xfrm>
          <a:off x="0" y="0"/>
          <a:ext cx="0" cy="0"/>
          <a:chOff x="0" y="0"/>
          <a:chExt cx="0" cy="0"/>
        </a:xfrm>
      </p:grpSpPr>
      <p:pic>
        <p:nvPicPr>
          <p:cNvPr id="10" name="Picture 46" descr="TitleRed_L150"/>
          <p:cNvPicPr>
            <a:picLocks noChangeAspect="1" noChangeArrowheads="1"/>
          </p:cNvPicPr>
          <p:nvPr userDrawn="1"/>
        </p:nvPicPr>
        <p:blipFill>
          <a:blip r:embed="rId5" cstate="print"/>
          <a:srcRect/>
          <a:stretch>
            <a:fillRect/>
          </a:stretch>
        </p:blipFill>
        <p:spPr bwMode="gray">
          <a:xfrm>
            <a:off x="0" y="0"/>
            <a:ext cx="9144000" cy="4852988"/>
          </a:xfrm>
          <a:prstGeom prst="rect">
            <a:avLst/>
          </a:prstGeom>
          <a:noFill/>
        </p:spPr>
      </p:pic>
      <p:grpSp>
        <p:nvGrpSpPr>
          <p:cNvPr id="4" name="Group 47"/>
          <p:cNvGrpSpPr>
            <a:grpSpLocks noChangeAspect="1"/>
          </p:cNvGrpSpPr>
          <p:nvPr userDrawn="1"/>
        </p:nvGrpSpPr>
        <p:grpSpPr bwMode="gray">
          <a:xfrm>
            <a:off x="7308850" y="185738"/>
            <a:ext cx="1647825" cy="920750"/>
            <a:chOff x="4604" y="117"/>
            <a:chExt cx="1038" cy="580"/>
          </a:xfrm>
        </p:grpSpPr>
        <p:sp>
          <p:nvSpPr>
            <p:cNvPr id="12"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en-US" noProof="0"/>
            </a:p>
          </p:txBody>
        </p:sp>
        <p:sp>
          <p:nvSpPr>
            <p:cNvPr id="13"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en-US" noProof="0"/>
            </a:p>
          </p:txBody>
        </p:sp>
        <p:sp>
          <p:nvSpPr>
            <p:cNvPr id="14"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en-US" noProof="0"/>
            </a:p>
          </p:txBody>
        </p:sp>
        <p:sp>
          <p:nvSpPr>
            <p:cNvPr id="15"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en-US" noProof="0"/>
            </a:p>
          </p:txBody>
        </p:sp>
        <p:sp>
          <p:nvSpPr>
            <p:cNvPr id="16"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en-US" noProof="0"/>
            </a:p>
          </p:txBody>
        </p:sp>
        <p:sp>
          <p:nvSpPr>
            <p:cNvPr id="17"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en-US" noProof="0"/>
            </a:p>
          </p:txBody>
        </p:sp>
        <p:sp>
          <p:nvSpPr>
            <p:cNvPr id="18"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en-US" noProof="0"/>
            </a:p>
          </p:txBody>
        </p:sp>
        <p:sp>
          <p:nvSpPr>
            <p:cNvPr id="19"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en-US" noProof="0"/>
            </a:p>
          </p:txBody>
        </p:sp>
        <p:sp>
          <p:nvSpPr>
            <p:cNvPr id="20"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en-US" noProof="0"/>
            </a:p>
          </p:txBody>
        </p:sp>
        <p:sp>
          <p:nvSpPr>
            <p:cNvPr id="21"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en-US" noProof="0"/>
            </a:p>
          </p:txBody>
        </p:sp>
        <p:sp>
          <p:nvSpPr>
            <p:cNvPr id="22"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en-US" noProof="0"/>
            </a:p>
          </p:txBody>
        </p:sp>
        <p:sp>
          <p:nvSpPr>
            <p:cNvPr id="23"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en-US" noProof="0"/>
            </a:p>
          </p:txBody>
        </p:sp>
        <p:sp>
          <p:nvSpPr>
            <p:cNvPr id="24"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en-US" noProof="0"/>
            </a:p>
          </p:txBody>
        </p:sp>
        <p:sp>
          <p:nvSpPr>
            <p:cNvPr id="25"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en-US" noProof="0"/>
            </a:p>
          </p:txBody>
        </p:sp>
        <p:sp>
          <p:nvSpPr>
            <p:cNvPr id="26"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en-US" noProof="0"/>
            </a:p>
          </p:txBody>
        </p:sp>
        <p:sp>
          <p:nvSpPr>
            <p:cNvPr id="27"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en-US" noProof="0"/>
            </a:p>
          </p:txBody>
        </p:sp>
        <p:sp>
          <p:nvSpPr>
            <p:cNvPr id="28"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en-US" noProof="0"/>
            </a:p>
          </p:txBody>
        </p:sp>
        <p:sp>
          <p:nvSpPr>
            <p:cNvPr id="29"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en-US" noProof="0"/>
            </a:p>
          </p:txBody>
        </p:sp>
        <p:sp>
          <p:nvSpPr>
            <p:cNvPr id="30"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en-US" noProof="0"/>
            </a:p>
          </p:txBody>
        </p:sp>
        <p:sp>
          <p:nvSpPr>
            <p:cNvPr id="31"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en-US" noProof="0"/>
            </a:p>
          </p:txBody>
        </p:sp>
        <p:sp>
          <p:nvSpPr>
            <p:cNvPr id="32"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en-US" noProof="0"/>
            </a:p>
          </p:txBody>
        </p:sp>
        <p:sp>
          <p:nvSpPr>
            <p:cNvPr id="33"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en-US" noProof="0"/>
            </a:p>
          </p:txBody>
        </p:sp>
        <p:sp>
          <p:nvSpPr>
            <p:cNvPr id="34"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en-US" noProof="0"/>
            </a:p>
          </p:txBody>
        </p:sp>
        <p:sp>
          <p:nvSpPr>
            <p:cNvPr id="35"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en-US" noProof="0"/>
            </a:p>
          </p:txBody>
        </p:sp>
        <p:sp>
          <p:nvSpPr>
            <p:cNvPr id="36"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en-US" noProof="0"/>
            </a:p>
          </p:txBody>
        </p:sp>
        <p:sp>
          <p:nvSpPr>
            <p:cNvPr id="37"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en-US" noProof="0"/>
            </a:p>
          </p:txBody>
        </p:sp>
        <p:sp>
          <p:nvSpPr>
            <p:cNvPr id="38"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en-US" noProof="0"/>
            </a:p>
          </p:txBody>
        </p:sp>
        <p:sp>
          <p:nvSpPr>
            <p:cNvPr id="39"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en-US" noProof="0"/>
            </a:p>
          </p:txBody>
        </p:sp>
        <p:sp>
          <p:nvSpPr>
            <p:cNvPr id="40"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en-US" noProof="0"/>
            </a:p>
          </p:txBody>
        </p:sp>
        <p:sp>
          <p:nvSpPr>
            <p:cNvPr id="41"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en-US" noProof="0"/>
            </a:p>
          </p:txBody>
        </p:sp>
        <p:sp>
          <p:nvSpPr>
            <p:cNvPr id="42"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en-US" noProof="0"/>
            </a:p>
          </p:txBody>
        </p:sp>
      </p:grpSp>
      <p:sp>
        <p:nvSpPr>
          <p:cNvPr id="7" name="VCT_Marker_ID_7" hidden="1"/>
          <p:cNvSpPr/>
          <p:nvPr userDrawn="1">
            <p:custDataLst>
              <p:tags r:id="rId1"/>
            </p:custDataLst>
          </p:nvPr>
        </p:nvSpPr>
        <p:spPr>
          <a:xfrm>
            <a:off x="1270000" y="127000"/>
            <a:ext cx="127000" cy="127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VCT_Backup_ID_44" hidden="1"/>
          <p:cNvSpPr txBox="1"/>
          <p:nvPr userDrawn="1">
            <p:custDataLst>
              <p:tags r:id="rId2"/>
            </p:custDataLst>
          </p:nvPr>
        </p:nvSpPr>
        <p:spPr bwMode="auto">
          <a:xfrm>
            <a:off x="324001" y="1738800"/>
            <a:ext cx="8496149" cy="1470025"/>
          </a:xfrm>
          <a:prstGeom prst="rect">
            <a:avLst/>
          </a:prstGeom>
          <a:noFill/>
          <a:ln w="0">
            <a:noFill/>
          </a:ln>
        </p:spPr>
        <p:txBody>
          <a:bodyPr vert="horz" wrap="square" lIns="0" tIns="0" rIns="0" bIns="0" rtlCol="0" anchor="b"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tab pos="3676650" algn="l"/>
              </a:tabLst>
              <a:defRPr/>
            </a:pPr>
            <a:r>
              <a:rPr lang="en-GB" sz="4400" b="0" i="0" u="none" baseline="0" smtClean="0">
                <a:solidFill>
                  <a:srgbClr val="FFFFFF"/>
                </a:solidFill>
                <a:latin typeface="Arial"/>
              </a:rPr>
              <a:t>Titelmasterformat durch Klicken bearbeiten</a:t>
            </a:r>
            <a:endParaRPr lang="en-GB" sz="4400" b="0" i="0" u="none" baseline="0">
              <a:solidFill>
                <a:srgbClr val="FFFFFF"/>
              </a:solidFill>
              <a:latin typeface="Arial"/>
            </a:endParaRPr>
          </a:p>
        </p:txBody>
      </p:sp>
      <p:sp>
        <p:nvSpPr>
          <p:cNvPr id="45" name="VCT_Backup_ID_45" hidden="1"/>
          <p:cNvSpPr txBox="1"/>
          <p:nvPr userDrawn="1">
            <p:custDataLst>
              <p:tags r:id="rId3"/>
            </p:custDataLst>
          </p:nvPr>
        </p:nvSpPr>
        <p:spPr bwMode="auto">
          <a:xfrm>
            <a:off x="323998" y="4579199"/>
            <a:ext cx="8496151" cy="1785599"/>
          </a:xfrm>
          <a:prstGeom prst="rect">
            <a:avLst/>
          </a:prstGeom>
          <a:noFill/>
          <a:ln w="0">
            <a:noFill/>
          </a:ln>
        </p:spPr>
        <p:txBody>
          <a:bodyPr vert="horz" wrap="square" lIns="0" tIns="0" rIns="0" bIns="0" rtlCol="0" anchor="t" anchorCtr="0">
            <a:noAutofit/>
          </a:bodyPr>
          <a:lstStyle/>
          <a:p>
            <a:pPr marL="0" lvl="0" indent="0" algn="l" defTabSz="457200" rtl="0" eaLnBrk="1" latinLnBrk="0" hangingPunct="1">
              <a:lnSpc>
                <a:spcPct val="100000"/>
              </a:lnSpc>
              <a:spcBef>
                <a:spcPct val="0"/>
              </a:spcBef>
              <a:spcAft>
                <a:spcPct val="0"/>
              </a:spcAft>
              <a:buNone/>
            </a:pPr>
            <a:r>
              <a:rPr lang="de-DE" sz="2400" b="0" i="0" u="none" baseline="0" smtClean="0">
                <a:solidFill>
                  <a:srgbClr val="000000"/>
                </a:solidFill>
                <a:latin typeface="Arial"/>
              </a:rPr>
              <a:t>Formatvorlage des Untertitelmasters durch Klicken bearbeiten</a:t>
            </a:r>
            <a:endParaRPr lang="en-GB" sz="2400" b="0" i="0" u="none" baseline="0">
              <a:solidFill>
                <a:srgbClr val="000000"/>
              </a:solidFill>
              <a:latin typeface="Arial"/>
            </a:endParaRPr>
          </a:p>
        </p:txBody>
      </p:sp>
      <p:sp>
        <p:nvSpPr>
          <p:cNvPr id="48" name="Title 47"/>
          <p:cNvSpPr>
            <a:spLocks noGrp="1"/>
          </p:cNvSpPr>
          <p:nvPr>
            <p:ph type="title"/>
          </p:nvPr>
        </p:nvSpPr>
        <p:spPr bwMode="gray">
          <a:xfrm>
            <a:off x="323850" y="1773238"/>
            <a:ext cx="8496300" cy="1439862"/>
          </a:xfrm>
          <a:noFill/>
          <a:ln w="9525">
            <a:noFill/>
            <a:miter lim="800000"/>
            <a:headEnd/>
            <a:tailEnd/>
          </a:ln>
          <a:effectLst/>
        </p:spPr>
        <p:txBody>
          <a:bodyPr vert="horz" wrap="square" lIns="0" tIns="0" rIns="0" bIns="0" numCol="1" anchor="b" anchorCtr="0" compatLnSpc="1">
            <a:prstTxWarp prst="textNoShape">
              <a:avLst/>
            </a:prstTxWarp>
          </a:bodyPr>
          <a:lstStyle>
            <a:lvl1pPr algn="l" defTabSz="914400" rtl="0" eaLnBrk="1" fontAlgn="base" latinLnBrk="0" hangingPunct="1">
              <a:spcBef>
                <a:spcPct val="0"/>
              </a:spcBef>
              <a:spcAft>
                <a:spcPct val="0"/>
              </a:spcAft>
              <a:buNone/>
              <a:tabLst>
                <a:tab pos="3676650" algn="l"/>
              </a:tabLst>
              <a:defRPr kumimoji="1" lang="en-US" altLang="ja-JP" sz="4400" kern="1200" noProof="0" smtClean="0">
                <a:solidFill>
                  <a:srgbClr val="FFFFFF"/>
                </a:solidFill>
                <a:latin typeface="+mj-lt"/>
                <a:ea typeface="+mj-ea"/>
                <a:cs typeface="+mj-cs"/>
              </a:defRPr>
            </a:lvl1pPr>
          </a:lstStyle>
          <a:p>
            <a:r>
              <a:rPr lang="en-US" dirty="0" smtClean="0"/>
              <a:t>Click to edit Master title style</a:t>
            </a:r>
            <a:endParaRPr lang="en-US" dirty="0"/>
          </a:p>
        </p:txBody>
      </p:sp>
      <p:sp>
        <p:nvSpPr>
          <p:cNvPr id="59" name="Subtitle 2"/>
          <p:cNvSpPr>
            <a:spLocks noGrp="1"/>
          </p:cNvSpPr>
          <p:nvPr>
            <p:ph type="subTitle" idx="1"/>
          </p:nvPr>
        </p:nvSpPr>
        <p:spPr bwMode="gray">
          <a:xfrm>
            <a:off x="323850" y="4581524"/>
            <a:ext cx="8496300" cy="180022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0" indent="0" algn="l" defTabSz="457200" rtl="0" eaLnBrk="1" fontAlgn="base" latinLnBrk="0" hangingPunct="1">
              <a:lnSpc>
                <a:spcPct val="100000"/>
              </a:lnSpc>
              <a:spcBef>
                <a:spcPct val="0"/>
              </a:spcBef>
              <a:spcAft>
                <a:spcPct val="0"/>
              </a:spcAft>
              <a:buClr>
                <a:srgbClr val="A30B1A"/>
              </a:buClr>
              <a:buFont typeface="Wingdings" pitchFamily="2" charset="2"/>
              <a:buNone/>
              <a:defRPr kumimoji="1" lang="en-US" altLang="ja-JP" sz="2400" b="0" kern="1200" noProof="0" dirty="0" smtClean="0">
                <a:solidFill>
                  <a:srgbClr val="000000"/>
                </a:solidFill>
                <a:latin typeface="+mn-lt"/>
                <a:ea typeface="+mn-ea"/>
                <a:cs typeface="+mn-cs"/>
              </a:defRPr>
            </a:lvl1pPr>
            <a:lvl2pPr marL="0" indent="0" algn="l">
              <a:buNone/>
              <a:tabLst/>
              <a:defRPr sz="2400">
                <a:solidFill>
                  <a:schemeClr val="tx1"/>
                </a:solidFill>
              </a:defRPr>
            </a:lvl2pPr>
            <a:lvl3pPr marL="0" indent="0" algn="l">
              <a:buNone/>
              <a:tabLst/>
              <a:defRPr sz="2400">
                <a:solidFill>
                  <a:schemeClr val="tx1"/>
                </a:solidFill>
              </a:defRPr>
            </a:lvl3pPr>
            <a:lvl4pPr marL="0" indent="0" algn="l">
              <a:buNone/>
              <a:tabLst/>
              <a:defRPr sz="2400">
                <a:solidFill>
                  <a:schemeClr val="tx1"/>
                </a:solidFill>
              </a:defRPr>
            </a:lvl4pPr>
            <a:lvl5pPr marL="0" indent="0" algn="l">
              <a:buNone/>
              <a:tabLst/>
              <a:defRPr sz="2400">
                <a:solidFill>
                  <a:schemeClr val="tx1"/>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eft – Picture right">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4" name="Bildplatzhalter 12"/>
          <p:cNvSpPr>
            <a:spLocks noGrp="1"/>
          </p:cNvSpPr>
          <p:nvPr>
            <p:ph type="pic" sz="quarter" idx="14"/>
            <p:custDataLst>
              <p:tags r:id="rId1"/>
            </p:custDataLst>
          </p:nvPr>
        </p:nvSpPr>
        <p:spPr bwMode="gray">
          <a:xfrm>
            <a:off x="4716016" y="908050"/>
            <a:ext cx="4248596" cy="5545138"/>
          </a:xfrm>
          <a:prstGeom prst="round1Rect">
            <a:avLst>
              <a:gd name="adj" fmla="val 8968"/>
            </a:avLst>
          </a:prstGeom>
        </p:spPr>
        <p:txBody>
          <a:bodyPr/>
          <a:lstStyle/>
          <a:p>
            <a:endParaRPr lang="en-US" noProof="0" dirty="0"/>
          </a:p>
        </p:txBody>
      </p:sp>
      <p:sp>
        <p:nvSpPr>
          <p:cNvPr id="11" name="Text Placeholder 8"/>
          <p:cNvSpPr>
            <a:spLocks noGrp="1"/>
          </p:cNvSpPr>
          <p:nvPr>
            <p:ph type="body" sz="quarter" idx="16"/>
          </p:nvPr>
        </p:nvSpPr>
        <p:spPr bwMode="gray">
          <a:xfrm>
            <a:off x="179388" y="836612"/>
            <a:ext cx="4248596"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left – Text right">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4" name="Bildplatzhalter 12"/>
          <p:cNvSpPr>
            <a:spLocks noGrp="1"/>
          </p:cNvSpPr>
          <p:nvPr>
            <p:ph type="pic" sz="quarter" idx="14"/>
            <p:custDataLst>
              <p:tags r:id="rId1"/>
            </p:custDataLst>
          </p:nvPr>
        </p:nvSpPr>
        <p:spPr bwMode="gray">
          <a:xfrm>
            <a:off x="179388" y="908050"/>
            <a:ext cx="4248596" cy="5545138"/>
          </a:xfrm>
          <a:prstGeom prst="rect">
            <a:avLst/>
          </a:prstGeom>
        </p:spPr>
        <p:txBody>
          <a:bodyPr/>
          <a:lstStyle/>
          <a:p>
            <a:endParaRPr lang="en-US" noProof="0"/>
          </a:p>
        </p:txBody>
      </p:sp>
      <p:sp>
        <p:nvSpPr>
          <p:cNvPr id="10" name="Text Placeholder 8"/>
          <p:cNvSpPr>
            <a:spLocks noGrp="1"/>
          </p:cNvSpPr>
          <p:nvPr>
            <p:ph type="body" sz="quarter" idx="16"/>
          </p:nvPr>
        </p:nvSpPr>
        <p:spPr bwMode="gray">
          <a:xfrm>
            <a:off x="4644008" y="836613"/>
            <a:ext cx="4320605" cy="5616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left 2/3 – Picture right 1/3">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6" name="Bildplatzhalter 14"/>
          <p:cNvSpPr>
            <a:spLocks noGrp="1"/>
          </p:cNvSpPr>
          <p:nvPr>
            <p:ph type="pic" sz="quarter" idx="16"/>
            <p:custDataLst>
              <p:tags r:id="rId1"/>
            </p:custDataLst>
          </p:nvPr>
        </p:nvSpPr>
        <p:spPr bwMode="gray">
          <a:xfrm>
            <a:off x="6228183" y="908050"/>
            <a:ext cx="2736429" cy="5545138"/>
          </a:xfrm>
          <a:prstGeom prst="round1Rect">
            <a:avLst>
              <a:gd name="adj" fmla="val 13923"/>
            </a:avLst>
          </a:prstGeom>
        </p:spPr>
        <p:txBody>
          <a:bodyPr/>
          <a:lstStyle/>
          <a:p>
            <a:endParaRPr lang="en-US" noProof="0"/>
          </a:p>
        </p:txBody>
      </p:sp>
      <p:sp>
        <p:nvSpPr>
          <p:cNvPr id="11" name="Text Placeholder 9"/>
          <p:cNvSpPr>
            <a:spLocks noGrp="1"/>
          </p:cNvSpPr>
          <p:nvPr>
            <p:ph type="body" sz="quarter" idx="17"/>
          </p:nvPr>
        </p:nvSpPr>
        <p:spPr bwMode="gray">
          <a:xfrm>
            <a:off x="179388" y="836612"/>
            <a:ext cx="5832772"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left 1/3 – Text right 2/3">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6" name="Bildplatzhalter 14"/>
          <p:cNvSpPr>
            <a:spLocks noGrp="1"/>
          </p:cNvSpPr>
          <p:nvPr>
            <p:ph type="pic" sz="quarter" idx="16"/>
            <p:custDataLst>
              <p:tags r:id="rId1"/>
            </p:custDataLst>
          </p:nvPr>
        </p:nvSpPr>
        <p:spPr bwMode="gray">
          <a:xfrm>
            <a:off x="179388" y="908050"/>
            <a:ext cx="2736429" cy="5545138"/>
          </a:xfrm>
          <a:prstGeom prst="rect">
            <a:avLst/>
          </a:prstGeom>
        </p:spPr>
        <p:txBody>
          <a:bodyPr/>
          <a:lstStyle/>
          <a:p>
            <a:endParaRPr lang="en-US" noProof="0"/>
          </a:p>
        </p:txBody>
      </p:sp>
      <p:sp>
        <p:nvSpPr>
          <p:cNvPr id="11" name="Text Placeholder 9"/>
          <p:cNvSpPr>
            <a:spLocks noGrp="1"/>
          </p:cNvSpPr>
          <p:nvPr>
            <p:ph type="body" sz="quarter" idx="17"/>
          </p:nvPr>
        </p:nvSpPr>
        <p:spPr bwMode="gray">
          <a:xfrm>
            <a:off x="3131839" y="836613"/>
            <a:ext cx="5832773"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top – Picture bottom">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6" name="Bildplatzhalter 14"/>
          <p:cNvSpPr>
            <a:spLocks noGrp="1"/>
          </p:cNvSpPr>
          <p:nvPr>
            <p:ph type="pic" sz="quarter" idx="18"/>
          </p:nvPr>
        </p:nvSpPr>
        <p:spPr bwMode="gray">
          <a:xfrm>
            <a:off x="179388" y="3789040"/>
            <a:ext cx="8785225" cy="2664148"/>
          </a:xfrm>
          <a:prstGeom prst="rect">
            <a:avLst/>
          </a:prstGeom>
        </p:spPr>
        <p:txBody>
          <a:bodyPr/>
          <a:lstStyle/>
          <a:p>
            <a:endParaRPr lang="en-US" noProof="0"/>
          </a:p>
        </p:txBody>
      </p:sp>
      <p:sp>
        <p:nvSpPr>
          <p:cNvPr id="11" name="Text Placeholder 9"/>
          <p:cNvSpPr>
            <a:spLocks noGrp="1"/>
          </p:cNvSpPr>
          <p:nvPr>
            <p:ph type="body" sz="quarter" idx="19"/>
          </p:nvPr>
        </p:nvSpPr>
        <p:spPr bwMode="gray">
          <a:xfrm>
            <a:off x="179387" y="836613"/>
            <a:ext cx="8785225" cy="27364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top – Text bottom">
    <p:spTree>
      <p:nvGrpSpPr>
        <p:cNvPr id="1" name=""/>
        <p:cNvGrpSpPr/>
        <p:nvPr/>
      </p:nvGrpSpPr>
      <p:grpSpPr>
        <a:xfrm>
          <a:off x="0" y="0"/>
          <a:ext cx="0" cy="0"/>
          <a:chOff x="0" y="0"/>
          <a:chExt cx="0" cy="0"/>
        </a:xfrm>
      </p:grpSpPr>
      <p:sp>
        <p:nvSpPr>
          <p:cNvPr id="16" name="Bildplatzhalter 14"/>
          <p:cNvSpPr>
            <a:spLocks noGrp="1"/>
          </p:cNvSpPr>
          <p:nvPr>
            <p:ph type="pic" sz="quarter" idx="18"/>
            <p:custDataLst>
              <p:tags r:id="rId1"/>
            </p:custDataLst>
          </p:nvPr>
        </p:nvSpPr>
        <p:spPr bwMode="gray">
          <a:xfrm>
            <a:off x="179388" y="908050"/>
            <a:ext cx="8785225" cy="2664965"/>
          </a:xfrm>
          <a:prstGeom prst="round1Rect">
            <a:avLst>
              <a:gd name="adj" fmla="val 14297"/>
            </a:avLst>
          </a:prstGeom>
        </p:spPr>
        <p:txBody>
          <a:bodyPr/>
          <a:lstStyle/>
          <a:p>
            <a:endParaRPr lang="en-US" noProof="0"/>
          </a:p>
        </p:txBody>
      </p:sp>
      <p:sp>
        <p:nvSpPr>
          <p:cNvPr id="2" name="Titel 1"/>
          <p:cNvSpPr>
            <a:spLocks noGrp="1"/>
          </p:cNvSpPr>
          <p:nvPr>
            <p:ph type="title"/>
          </p:nvPr>
        </p:nvSpPr>
        <p:spPr bwMode="gray"/>
        <p:txBody>
          <a:bodyPr/>
          <a:lstStyle>
            <a:lvl1pPr algn="l">
              <a:defRPr/>
            </a:lvl1pPr>
          </a:lstStyle>
          <a:p>
            <a:endParaRPr lang="en-US" noProof="0" dirty="0"/>
          </a:p>
        </p:txBody>
      </p:sp>
      <p:sp>
        <p:nvSpPr>
          <p:cNvPr id="11" name="Text Placeholder 9"/>
          <p:cNvSpPr>
            <a:spLocks noGrp="1"/>
          </p:cNvSpPr>
          <p:nvPr>
            <p:ph type="body" sz="quarter" idx="19"/>
          </p:nvPr>
        </p:nvSpPr>
        <p:spPr bwMode="gray">
          <a:xfrm>
            <a:off x="179388" y="3789041"/>
            <a:ext cx="8785225" cy="26641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gline + Text 1 column">
    <p:spTree>
      <p:nvGrpSpPr>
        <p:cNvPr id="1" name=""/>
        <p:cNvGrpSpPr/>
        <p:nvPr/>
      </p:nvGrpSpPr>
      <p:grpSpPr>
        <a:xfrm>
          <a:off x="0" y="0"/>
          <a:ext cx="0" cy="0"/>
          <a:chOff x="0" y="0"/>
          <a:chExt cx="0" cy="0"/>
        </a:xfrm>
      </p:grpSpPr>
      <p:sp>
        <p:nvSpPr>
          <p:cNvPr id="10" name="Text Placeholder 7"/>
          <p:cNvSpPr>
            <a:spLocks noGrp="1"/>
          </p:cNvSpPr>
          <p:nvPr>
            <p:ph type="body" sz="quarter" idx="15"/>
          </p:nvPr>
        </p:nvSpPr>
        <p:spPr bwMode="gray">
          <a:xfrm>
            <a:off x="179388" y="1628800"/>
            <a:ext cx="8785225" cy="48243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itel 12"/>
          <p:cNvSpPr>
            <a:spLocks noGrp="1"/>
          </p:cNvSpPr>
          <p:nvPr>
            <p:ph type="title"/>
          </p:nvPr>
        </p:nvSpPr>
        <p:spPr bwMode="gray"/>
        <p:txBody>
          <a:bodyPr/>
          <a:lstStyle>
            <a:lvl1pPr algn="l">
              <a:defRPr/>
            </a:lvl1pPr>
          </a:lstStyle>
          <a:p>
            <a:endParaRPr lang="en-GB" dirty="0"/>
          </a:p>
        </p:txBody>
      </p:sp>
      <p:sp>
        <p:nvSpPr>
          <p:cNvPr id="15"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gline + Text 2 columns">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5" name="Text Placeholder 10"/>
          <p:cNvSpPr>
            <a:spLocks noGrp="1"/>
          </p:cNvSpPr>
          <p:nvPr>
            <p:ph type="body" sz="quarter" idx="16"/>
          </p:nvPr>
        </p:nvSpPr>
        <p:spPr bwMode="gray">
          <a:xfrm>
            <a:off x="179388" y="1628775"/>
            <a:ext cx="4248150"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0"/>
          <p:cNvSpPr>
            <a:spLocks noGrp="1"/>
          </p:cNvSpPr>
          <p:nvPr>
            <p:ph type="body" sz="quarter" idx="17"/>
          </p:nvPr>
        </p:nvSpPr>
        <p:spPr bwMode="gray">
          <a:xfrm>
            <a:off x="4644008" y="1628775"/>
            <a:ext cx="4320605"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gline + Text 3 columns">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8" name="Text Placeholder 9"/>
          <p:cNvSpPr>
            <a:spLocks noGrp="1"/>
          </p:cNvSpPr>
          <p:nvPr>
            <p:ph type="body" sz="quarter" idx="19"/>
          </p:nvPr>
        </p:nvSpPr>
        <p:spPr bwMode="gray">
          <a:xfrm>
            <a:off x="179389" y="1628775"/>
            <a:ext cx="2808436"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Text Placeholder 9"/>
          <p:cNvSpPr>
            <a:spLocks noGrp="1"/>
          </p:cNvSpPr>
          <p:nvPr>
            <p:ph type="body" sz="quarter" idx="20"/>
          </p:nvPr>
        </p:nvSpPr>
        <p:spPr bwMode="gray">
          <a:xfrm>
            <a:off x="3203848" y="1628775"/>
            <a:ext cx="2808436" cy="482441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 Placeholder 9"/>
          <p:cNvSpPr>
            <a:spLocks noGrp="1"/>
          </p:cNvSpPr>
          <p:nvPr>
            <p:ph type="body" sz="quarter" idx="21"/>
          </p:nvPr>
        </p:nvSpPr>
        <p:spPr bwMode="gray">
          <a:xfrm>
            <a:off x="6228307" y="1628775"/>
            <a:ext cx="2736306" cy="482441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gline + Title">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4"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rmediate Cover">
    <p:spTree>
      <p:nvGrpSpPr>
        <p:cNvPr id="1" name=""/>
        <p:cNvGrpSpPr/>
        <p:nvPr/>
      </p:nvGrpSpPr>
      <p:grpSpPr>
        <a:xfrm>
          <a:off x="0" y="0"/>
          <a:ext cx="0" cy="0"/>
          <a:chOff x="0" y="0"/>
          <a:chExt cx="0" cy="0"/>
        </a:xfrm>
      </p:grpSpPr>
      <p:pic>
        <p:nvPicPr>
          <p:cNvPr id="21" name="Picture 12" descr="MiddleGray_L150"/>
          <p:cNvPicPr>
            <a:picLocks noChangeAspect="1" noChangeArrowheads="1"/>
          </p:cNvPicPr>
          <p:nvPr/>
        </p:nvPicPr>
        <p:blipFill>
          <a:blip r:embed="rId2" cstate="print"/>
          <a:srcRect/>
          <a:stretch>
            <a:fillRect/>
          </a:stretch>
        </p:blipFill>
        <p:spPr bwMode="gray">
          <a:xfrm>
            <a:off x="0" y="0"/>
            <a:ext cx="9144000" cy="3913188"/>
          </a:xfrm>
          <a:prstGeom prst="rect">
            <a:avLst/>
          </a:prstGeom>
          <a:noFill/>
        </p:spPr>
      </p:pic>
      <p:grpSp>
        <p:nvGrpSpPr>
          <p:cNvPr id="5" name="Group 13"/>
          <p:cNvGrpSpPr>
            <a:grpSpLocks noChangeAspect="1"/>
          </p:cNvGrpSpPr>
          <p:nvPr/>
        </p:nvGrpSpPr>
        <p:grpSpPr bwMode="gray">
          <a:xfrm>
            <a:off x="7308850" y="185738"/>
            <a:ext cx="1647825" cy="920750"/>
            <a:chOff x="4604" y="117"/>
            <a:chExt cx="1038" cy="580"/>
          </a:xfrm>
        </p:grpSpPr>
        <p:sp>
          <p:nvSpPr>
            <p:cNvPr id="23" name="AutoShape 14"/>
            <p:cNvSpPr>
              <a:spLocks noChangeAspect="1" noChangeArrowheads="1" noTextEdit="1"/>
            </p:cNvSpPr>
            <p:nvPr/>
          </p:nvSpPr>
          <p:spPr bwMode="gray">
            <a:xfrm>
              <a:off x="4604" y="117"/>
              <a:ext cx="1038" cy="580"/>
            </a:xfrm>
            <a:prstGeom prst="rect">
              <a:avLst/>
            </a:prstGeom>
            <a:noFill/>
            <a:ln w="9525">
              <a:noFill/>
              <a:miter lim="800000"/>
              <a:headEnd/>
              <a:tailEnd/>
            </a:ln>
          </p:spPr>
          <p:txBody>
            <a:bodyPr/>
            <a:lstStyle/>
            <a:p>
              <a:endParaRPr lang="en-US" noProof="0"/>
            </a:p>
          </p:txBody>
        </p:sp>
        <p:sp>
          <p:nvSpPr>
            <p:cNvPr id="24" name="Freeform 15"/>
            <p:cNvSpPr>
              <a:spLocks/>
            </p:cNvSpPr>
            <p:nvPr/>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en-US" noProof="0"/>
            </a:p>
          </p:txBody>
        </p:sp>
        <p:sp>
          <p:nvSpPr>
            <p:cNvPr id="25" name="Freeform 16"/>
            <p:cNvSpPr>
              <a:spLocks/>
            </p:cNvSpPr>
            <p:nvPr/>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en-US" noProof="0"/>
            </a:p>
          </p:txBody>
        </p:sp>
        <p:sp>
          <p:nvSpPr>
            <p:cNvPr id="26" name="Freeform 17"/>
            <p:cNvSpPr>
              <a:spLocks/>
            </p:cNvSpPr>
            <p:nvPr/>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en-US" noProof="0"/>
            </a:p>
          </p:txBody>
        </p:sp>
        <p:sp>
          <p:nvSpPr>
            <p:cNvPr id="27" name="Freeform 18"/>
            <p:cNvSpPr>
              <a:spLocks/>
            </p:cNvSpPr>
            <p:nvPr/>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en-US" noProof="0"/>
            </a:p>
          </p:txBody>
        </p:sp>
        <p:sp>
          <p:nvSpPr>
            <p:cNvPr id="28" name="Freeform 19"/>
            <p:cNvSpPr>
              <a:spLocks/>
            </p:cNvSpPr>
            <p:nvPr/>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en-US" noProof="0"/>
            </a:p>
          </p:txBody>
        </p:sp>
        <p:sp>
          <p:nvSpPr>
            <p:cNvPr id="29" name="Freeform 20"/>
            <p:cNvSpPr>
              <a:spLocks/>
            </p:cNvSpPr>
            <p:nvPr/>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en-US" noProof="0"/>
            </a:p>
          </p:txBody>
        </p:sp>
        <p:sp>
          <p:nvSpPr>
            <p:cNvPr id="30" name="Freeform 21"/>
            <p:cNvSpPr>
              <a:spLocks/>
            </p:cNvSpPr>
            <p:nvPr/>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en-US" noProof="0"/>
            </a:p>
          </p:txBody>
        </p:sp>
        <p:sp>
          <p:nvSpPr>
            <p:cNvPr id="31" name="Freeform 22"/>
            <p:cNvSpPr>
              <a:spLocks/>
            </p:cNvSpPr>
            <p:nvPr/>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en-US" noProof="0"/>
            </a:p>
          </p:txBody>
        </p:sp>
      </p:grpSp>
      <p:sp>
        <p:nvSpPr>
          <p:cNvPr id="16" name="Title 15"/>
          <p:cNvSpPr>
            <a:spLocks noGrp="1"/>
          </p:cNvSpPr>
          <p:nvPr userDrawn="1">
            <p:ph type="title"/>
          </p:nvPr>
        </p:nvSpPr>
        <p:spPr bwMode="gray">
          <a:xfrm>
            <a:off x="323850" y="2133600"/>
            <a:ext cx="8496300" cy="1079500"/>
          </a:xfrm>
          <a:noFill/>
          <a:ln w="9525">
            <a:noFill/>
            <a:miter lim="800000"/>
            <a:headEnd/>
            <a:tailEnd/>
          </a:ln>
          <a:effectLst/>
        </p:spPr>
        <p:txBody>
          <a:bodyPr vert="horz" wrap="square" lIns="0" tIns="0" rIns="0" bIns="0" numCol="1" anchor="b" anchorCtr="0" compatLnSpc="1">
            <a:prstTxWarp prst="textNoShape">
              <a:avLst/>
            </a:prstTxWarp>
          </a:bodyPr>
          <a:lstStyle>
            <a:lvl1pPr algn="l" defTabSz="914400" rtl="0" eaLnBrk="1" fontAlgn="base" latinLnBrk="0" hangingPunct="1">
              <a:spcBef>
                <a:spcPct val="0"/>
              </a:spcBef>
              <a:spcAft>
                <a:spcPct val="0"/>
              </a:spcAft>
              <a:buNone/>
              <a:tabLst>
                <a:tab pos="3676650" algn="l"/>
              </a:tabLst>
              <a:defRPr kumimoji="1" lang="en-US" altLang="ja-JP" sz="3200" kern="1200" noProof="0" dirty="0" err="1" smtClean="0">
                <a:solidFill>
                  <a:schemeClr val="tx1"/>
                </a:solidFill>
                <a:latin typeface="+mj-lt"/>
                <a:ea typeface="+mj-ea"/>
                <a:cs typeface="+mj-cs"/>
              </a:defRPr>
            </a:lvl1pPr>
          </a:lstStyle>
          <a:p>
            <a:r>
              <a:rPr lang="en-US" dirty="0" smtClean="0"/>
              <a:t>Click to edit Master title style</a:t>
            </a:r>
            <a:endParaRPr lang="en-US" dirty="0"/>
          </a:p>
        </p:txBody>
      </p:sp>
      <p:sp>
        <p:nvSpPr>
          <p:cNvPr id="20" name="Text Placeholder 19"/>
          <p:cNvSpPr>
            <a:spLocks noGrp="1"/>
          </p:cNvSpPr>
          <p:nvPr userDrawn="1">
            <p:ph type="body" sz="quarter" idx="10"/>
          </p:nvPr>
        </p:nvSpPr>
        <p:spPr bwMode="gray">
          <a:xfrm>
            <a:off x="323850" y="3716338"/>
            <a:ext cx="8496300" cy="2736850"/>
          </a:xfrm>
        </p:spPr>
        <p:txBody>
          <a:bodyPr/>
          <a:lstStyle>
            <a:lvl1pPr>
              <a:spcBef>
                <a:spcPts val="516"/>
              </a:spcBef>
              <a:spcAft>
                <a:spcPts val="288"/>
              </a:spcAft>
              <a:buClr>
                <a:schemeClr val="tx2"/>
              </a:buClr>
              <a:buFont typeface="Wingdings" pitchFamily="2" charset="2"/>
              <a:buChar char="n"/>
              <a:defRPr sz="2400"/>
            </a:lvl1pPr>
            <a:lvl2pPr marL="269875" indent="-269875">
              <a:spcBef>
                <a:spcPts val="516"/>
              </a:spcBef>
              <a:spcAft>
                <a:spcPts val="288"/>
              </a:spcAft>
              <a:buFont typeface="Wingdings" pitchFamily="2" charset="2"/>
              <a:buChar char="n"/>
              <a:defRPr sz="2400"/>
            </a:lvl2pPr>
            <a:lvl3pPr marL="269875" indent="-269875">
              <a:spcBef>
                <a:spcPts val="516"/>
              </a:spcBef>
              <a:spcAft>
                <a:spcPts val="288"/>
              </a:spcAft>
              <a:buFont typeface="Wingdings" pitchFamily="2" charset="2"/>
              <a:buChar char="n"/>
              <a:defRPr sz="2400"/>
            </a:lvl3pPr>
            <a:lvl4pPr marL="269875" indent="-269875">
              <a:spcBef>
                <a:spcPts val="516"/>
              </a:spcBef>
              <a:spcAft>
                <a:spcPts val="288"/>
              </a:spcAft>
              <a:buFont typeface="Wingdings" pitchFamily="2" charset="2"/>
              <a:buChar char="n"/>
              <a:defRPr sz="2400"/>
            </a:lvl4pPr>
            <a:lvl5pPr marL="269875" indent="-269875">
              <a:spcBef>
                <a:spcPts val="516"/>
              </a:spcBef>
              <a:spcAft>
                <a:spcPts val="288"/>
              </a:spcAft>
              <a:buFont typeface="Wingdings" pitchFamily="2" charset="2"/>
              <a:buChar char="n"/>
              <a:defRPr sz="2400"/>
            </a:lvl5pPr>
          </a:lstStyle>
          <a:p>
            <a:pPr lvl="0"/>
            <a:r>
              <a:rPr lang="en-US" dirty="0" smtClean="0"/>
              <a:t>Click to edit Master text styles</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gline + 1 Picture">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1" name="Picture Placeholder 10"/>
          <p:cNvSpPr>
            <a:spLocks noGrp="1"/>
          </p:cNvSpPr>
          <p:nvPr>
            <p:ph type="pic" sz="quarter" idx="13"/>
            <p:custDataLst>
              <p:tags r:id="rId1"/>
            </p:custDataLst>
          </p:nvPr>
        </p:nvSpPr>
        <p:spPr bwMode="gray">
          <a:xfrm>
            <a:off x="179388" y="1700213"/>
            <a:ext cx="8785226" cy="4752974"/>
          </a:xfrm>
          <a:prstGeom prst="round1Rect">
            <a:avLst>
              <a:gd name="adj" fmla="val 8016"/>
            </a:avLst>
          </a:prstGeom>
          <a:noFill/>
          <a:ln>
            <a:noFill/>
          </a:ln>
        </p:spPr>
        <p:txBody>
          <a:bodyPr/>
          <a:lstStyle/>
          <a:p>
            <a:endParaRPr lang="en-US" noProof="0"/>
          </a:p>
        </p:txBody>
      </p:sp>
      <p:sp>
        <p:nvSpPr>
          <p:cNvPr id="5"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gline + 2 Pictures">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1" name="Picture Placeholder 10"/>
          <p:cNvSpPr>
            <a:spLocks noGrp="1"/>
          </p:cNvSpPr>
          <p:nvPr>
            <p:ph type="pic" sz="quarter" idx="13"/>
            <p:custDataLst>
              <p:tags r:id="rId1"/>
            </p:custDataLst>
          </p:nvPr>
        </p:nvSpPr>
        <p:spPr bwMode="gray">
          <a:xfrm>
            <a:off x="4716016" y="1700212"/>
            <a:ext cx="4248598" cy="4752975"/>
          </a:xfrm>
          <a:prstGeom prst="round1Rect">
            <a:avLst>
              <a:gd name="adj" fmla="val 8968"/>
            </a:avLst>
          </a:prstGeom>
          <a:noFill/>
          <a:ln>
            <a:noFill/>
          </a:ln>
        </p:spPr>
        <p:txBody>
          <a:bodyPr/>
          <a:lstStyle/>
          <a:p>
            <a:endParaRPr lang="en-US" noProof="0"/>
          </a:p>
        </p:txBody>
      </p:sp>
      <p:sp>
        <p:nvSpPr>
          <p:cNvPr id="10" name="Picture Placeholder 10"/>
          <p:cNvSpPr>
            <a:spLocks noGrp="1"/>
          </p:cNvSpPr>
          <p:nvPr>
            <p:ph type="pic" sz="quarter" idx="16"/>
            <p:custDataLst>
              <p:tags r:id="rId2"/>
            </p:custDataLst>
          </p:nvPr>
        </p:nvSpPr>
        <p:spPr bwMode="gray">
          <a:xfrm>
            <a:off x="179388" y="1700213"/>
            <a:ext cx="4248598" cy="4752974"/>
          </a:xfrm>
          <a:prstGeom prst="rect">
            <a:avLst/>
          </a:prstGeom>
          <a:noFill/>
          <a:ln>
            <a:noFill/>
          </a:ln>
        </p:spPr>
        <p:txBody>
          <a:bodyPr/>
          <a:lstStyle/>
          <a:p>
            <a:endParaRPr lang="en-US" noProof="0"/>
          </a:p>
        </p:txBody>
      </p:sp>
      <p:sp>
        <p:nvSpPr>
          <p:cNvPr id="6"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agline + Text left – Picture right">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4" name="Bildplatzhalter 12"/>
          <p:cNvSpPr>
            <a:spLocks noGrp="1"/>
          </p:cNvSpPr>
          <p:nvPr>
            <p:ph type="pic" sz="quarter" idx="14"/>
            <p:custDataLst>
              <p:tags r:id="rId1"/>
            </p:custDataLst>
          </p:nvPr>
        </p:nvSpPr>
        <p:spPr bwMode="gray">
          <a:xfrm>
            <a:off x="4716017" y="1700213"/>
            <a:ext cx="4248596" cy="4752974"/>
          </a:xfrm>
          <a:prstGeom prst="round1Rect">
            <a:avLst>
              <a:gd name="adj" fmla="val 8968"/>
            </a:avLst>
          </a:prstGeom>
        </p:spPr>
        <p:txBody>
          <a:bodyPr/>
          <a:lstStyle/>
          <a:p>
            <a:endParaRPr lang="en-US" noProof="0" dirty="0"/>
          </a:p>
        </p:txBody>
      </p:sp>
      <p:sp>
        <p:nvSpPr>
          <p:cNvPr id="11" name="Text Placeholder 8"/>
          <p:cNvSpPr>
            <a:spLocks noGrp="1"/>
          </p:cNvSpPr>
          <p:nvPr>
            <p:ph type="body" sz="quarter" idx="17"/>
          </p:nvPr>
        </p:nvSpPr>
        <p:spPr bwMode="gray">
          <a:xfrm>
            <a:off x="179388" y="1628800"/>
            <a:ext cx="4248596" cy="4824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platzhalter 14"/>
          <p:cNvSpPr>
            <a:spLocks noGrp="1"/>
          </p:cNvSpPr>
          <p:nvPr>
            <p:ph type="body" sz="quarter" idx="18"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gline + Picture left – Text right">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4" name="Bildplatzhalter 12"/>
          <p:cNvSpPr>
            <a:spLocks noGrp="1"/>
          </p:cNvSpPr>
          <p:nvPr>
            <p:ph type="pic" sz="quarter" idx="14"/>
            <p:custDataLst>
              <p:tags r:id="rId1"/>
            </p:custDataLst>
          </p:nvPr>
        </p:nvSpPr>
        <p:spPr bwMode="gray">
          <a:xfrm>
            <a:off x="179388" y="1700213"/>
            <a:ext cx="4248596" cy="4752974"/>
          </a:xfrm>
          <a:prstGeom prst="rect">
            <a:avLst/>
          </a:prstGeom>
        </p:spPr>
        <p:txBody>
          <a:bodyPr/>
          <a:lstStyle/>
          <a:p>
            <a:endParaRPr lang="en-US" noProof="0" dirty="0"/>
          </a:p>
        </p:txBody>
      </p:sp>
      <p:sp>
        <p:nvSpPr>
          <p:cNvPr id="10" name="Text Placeholder 8"/>
          <p:cNvSpPr>
            <a:spLocks noGrp="1"/>
          </p:cNvSpPr>
          <p:nvPr>
            <p:ph type="body" sz="quarter" idx="17"/>
          </p:nvPr>
        </p:nvSpPr>
        <p:spPr bwMode="gray">
          <a:xfrm>
            <a:off x="4643438" y="1628775"/>
            <a:ext cx="4321175"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platzhalter 14"/>
          <p:cNvSpPr>
            <a:spLocks noGrp="1"/>
          </p:cNvSpPr>
          <p:nvPr>
            <p:ph type="body" sz="quarter" idx="18"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gline + Text left 2/3 – Picture right 1/3">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6" name="Bildplatzhalter 14"/>
          <p:cNvSpPr>
            <a:spLocks noGrp="1"/>
          </p:cNvSpPr>
          <p:nvPr>
            <p:ph type="pic" sz="quarter" idx="16"/>
            <p:custDataLst>
              <p:tags r:id="rId1"/>
            </p:custDataLst>
          </p:nvPr>
        </p:nvSpPr>
        <p:spPr bwMode="gray">
          <a:xfrm>
            <a:off x="6228183" y="1700212"/>
            <a:ext cx="2736429" cy="4752975"/>
          </a:xfrm>
          <a:prstGeom prst="round1Rect">
            <a:avLst>
              <a:gd name="adj" fmla="val 13923"/>
            </a:avLst>
          </a:prstGeom>
        </p:spPr>
        <p:txBody>
          <a:bodyPr/>
          <a:lstStyle/>
          <a:p>
            <a:endParaRPr lang="en-US" noProof="0"/>
          </a:p>
        </p:txBody>
      </p:sp>
      <p:sp>
        <p:nvSpPr>
          <p:cNvPr id="10" name="Text Placeholder 8"/>
          <p:cNvSpPr>
            <a:spLocks noGrp="1"/>
          </p:cNvSpPr>
          <p:nvPr>
            <p:ph type="body" sz="quarter" idx="18"/>
          </p:nvPr>
        </p:nvSpPr>
        <p:spPr bwMode="gray">
          <a:xfrm>
            <a:off x="179388" y="1628775"/>
            <a:ext cx="5832772"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gline + Picture left 1/3 – Text right 2/3">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6" name="Bildplatzhalter 14"/>
          <p:cNvSpPr>
            <a:spLocks noGrp="1"/>
          </p:cNvSpPr>
          <p:nvPr>
            <p:ph type="pic" sz="quarter" idx="16"/>
            <p:custDataLst>
              <p:tags r:id="rId1"/>
            </p:custDataLst>
          </p:nvPr>
        </p:nvSpPr>
        <p:spPr bwMode="gray">
          <a:xfrm>
            <a:off x="179388" y="1700212"/>
            <a:ext cx="2736429" cy="4752975"/>
          </a:xfrm>
          <a:prstGeom prst="rect">
            <a:avLst/>
          </a:prstGeom>
        </p:spPr>
        <p:txBody>
          <a:bodyPr/>
          <a:lstStyle/>
          <a:p>
            <a:endParaRPr lang="en-US" noProof="0"/>
          </a:p>
        </p:txBody>
      </p:sp>
      <p:sp>
        <p:nvSpPr>
          <p:cNvPr id="10" name="Text Placeholder 8"/>
          <p:cNvSpPr>
            <a:spLocks noGrp="1"/>
          </p:cNvSpPr>
          <p:nvPr>
            <p:ph type="body" sz="quarter" idx="18"/>
          </p:nvPr>
        </p:nvSpPr>
        <p:spPr bwMode="gray">
          <a:xfrm>
            <a:off x="3132138" y="1628775"/>
            <a:ext cx="5832475"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gline + Text top – Picture bottom ">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6" name="Bildplatzhalter 14"/>
          <p:cNvSpPr>
            <a:spLocks noGrp="1"/>
          </p:cNvSpPr>
          <p:nvPr>
            <p:ph type="pic" sz="quarter" idx="18"/>
          </p:nvPr>
        </p:nvSpPr>
        <p:spPr bwMode="gray">
          <a:xfrm>
            <a:off x="179388" y="4149080"/>
            <a:ext cx="8785225" cy="2304108"/>
          </a:xfrm>
          <a:prstGeom prst="rect">
            <a:avLst/>
          </a:prstGeom>
        </p:spPr>
        <p:txBody>
          <a:bodyPr/>
          <a:lstStyle/>
          <a:p>
            <a:endParaRPr lang="en-US" noProof="0"/>
          </a:p>
        </p:txBody>
      </p:sp>
      <p:sp>
        <p:nvSpPr>
          <p:cNvPr id="10" name="Text Placeholder 8"/>
          <p:cNvSpPr>
            <a:spLocks noGrp="1"/>
          </p:cNvSpPr>
          <p:nvPr>
            <p:ph type="body" sz="quarter" idx="19"/>
          </p:nvPr>
        </p:nvSpPr>
        <p:spPr bwMode="gray">
          <a:xfrm>
            <a:off x="179388" y="1628775"/>
            <a:ext cx="8785225" cy="2305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agline + Picture top – Text bottom">
    <p:spTree>
      <p:nvGrpSpPr>
        <p:cNvPr id="1" name=""/>
        <p:cNvGrpSpPr/>
        <p:nvPr/>
      </p:nvGrpSpPr>
      <p:grpSpPr>
        <a:xfrm>
          <a:off x="0" y="0"/>
          <a:ext cx="0" cy="0"/>
          <a:chOff x="0" y="0"/>
          <a:chExt cx="0" cy="0"/>
        </a:xfrm>
      </p:grpSpPr>
      <p:sp>
        <p:nvSpPr>
          <p:cNvPr id="16" name="Bildplatzhalter 14"/>
          <p:cNvSpPr>
            <a:spLocks noGrp="1"/>
          </p:cNvSpPr>
          <p:nvPr>
            <p:ph type="pic" sz="quarter" idx="18"/>
            <p:custDataLst>
              <p:tags r:id="rId1"/>
            </p:custDataLst>
          </p:nvPr>
        </p:nvSpPr>
        <p:spPr bwMode="gray">
          <a:xfrm>
            <a:off x="179388" y="1700212"/>
            <a:ext cx="8785225" cy="2232843"/>
          </a:xfrm>
          <a:prstGeom prst="round1Rect">
            <a:avLst>
              <a:gd name="adj" fmla="val 17063"/>
            </a:avLst>
          </a:prstGeom>
        </p:spPr>
        <p:txBody>
          <a:bodyPr/>
          <a:lstStyle/>
          <a:p>
            <a:endParaRPr lang="en-US" noProof="0"/>
          </a:p>
        </p:txBody>
      </p:sp>
      <p:sp>
        <p:nvSpPr>
          <p:cNvPr id="2" name="Titel 1"/>
          <p:cNvSpPr>
            <a:spLocks noGrp="1"/>
          </p:cNvSpPr>
          <p:nvPr>
            <p:ph type="title"/>
          </p:nvPr>
        </p:nvSpPr>
        <p:spPr bwMode="gray"/>
        <p:txBody>
          <a:bodyPr/>
          <a:lstStyle>
            <a:lvl1pPr algn="l">
              <a:defRPr/>
            </a:lvl1pPr>
          </a:lstStyle>
          <a:p>
            <a:endParaRPr lang="en-US" noProof="0" dirty="0"/>
          </a:p>
        </p:txBody>
      </p:sp>
      <p:sp>
        <p:nvSpPr>
          <p:cNvPr id="10" name="Text Placeholder 8"/>
          <p:cNvSpPr>
            <a:spLocks noGrp="1"/>
          </p:cNvSpPr>
          <p:nvPr>
            <p:ph type="body" sz="quarter" idx="19"/>
          </p:nvPr>
        </p:nvSpPr>
        <p:spPr bwMode="gray">
          <a:xfrm>
            <a:off x="179388" y="4149725"/>
            <a:ext cx="8785225" cy="2303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platzhalter 14"/>
          <p:cNvSpPr>
            <a:spLocks noGrp="1"/>
          </p:cNvSpPr>
          <p:nvPr>
            <p:ph type="body" sz="quarter" idx="14" hasCustomPrompt="1"/>
          </p:nvPr>
        </p:nvSpPr>
        <p:spPr bwMode="gray">
          <a:xfrm>
            <a:off x="179387" y="836712"/>
            <a:ext cx="8785225" cy="792088"/>
          </a:xfrm>
          <a:prstGeom prst="rect">
            <a:avLst/>
          </a:prstGeom>
        </p:spPr>
        <p:txBody>
          <a:bodyPr/>
          <a:lstStyle>
            <a:lvl1pPr marL="0" indent="0">
              <a:spcBef>
                <a:spcPts val="0"/>
              </a:spcBef>
              <a:spcAft>
                <a:spcPts val="0"/>
              </a:spcAft>
              <a:buFont typeface="Arial" pitchFamily="34" charset="0"/>
              <a:buNone/>
              <a:defRPr sz="2000" b="1"/>
            </a:lvl1pPr>
            <a:lvl2pPr marL="0" indent="0">
              <a:spcAft>
                <a:spcPts val="0"/>
              </a:spcAft>
              <a:buNone/>
              <a:defRPr sz="2000" b="1"/>
            </a:lvl2pPr>
            <a:lvl3pPr marL="0" indent="0">
              <a:spcBef>
                <a:spcPts val="0"/>
              </a:spcBef>
              <a:spcAft>
                <a:spcPts val="0"/>
              </a:spcAft>
              <a:buNone/>
              <a:defRPr sz="2000" b="1"/>
            </a:lvl3pPr>
            <a:lvl4pPr marL="0" indent="0">
              <a:spcBef>
                <a:spcPts val="0"/>
              </a:spcBef>
              <a:spcAft>
                <a:spcPts val="0"/>
              </a:spcAft>
              <a:buNone/>
              <a:defRPr sz="2000" b="1"/>
            </a:lvl4pPr>
            <a:lvl5pPr marL="0" indent="0">
              <a:spcBef>
                <a:spcPts val="0"/>
              </a:spcBef>
              <a:spcAft>
                <a:spcPts val="0"/>
              </a:spcAft>
              <a:buNone/>
              <a:defRPr sz="2000" b="1"/>
            </a:lvl5pPr>
          </a:lstStyle>
          <a:p>
            <a:pPr lvl="0"/>
            <a:r>
              <a:rPr lang="de-DE" dirty="0" smtClean="0"/>
              <a:t>Tagline</a:t>
            </a:r>
            <a:endParaRPr lang="en-GB"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bg bwMode="gray">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Closing page">
    <p:spTree>
      <p:nvGrpSpPr>
        <p:cNvPr id="1" name=""/>
        <p:cNvGrpSpPr/>
        <p:nvPr/>
      </p:nvGrpSpPr>
      <p:grpSpPr>
        <a:xfrm>
          <a:off x="0" y="0"/>
          <a:ext cx="0" cy="0"/>
          <a:chOff x="0" y="0"/>
          <a:chExt cx="0" cy="0"/>
        </a:xfrm>
      </p:grpSpPr>
      <p:sp>
        <p:nvSpPr>
          <p:cNvPr id="7" name="Rectangle 5"/>
          <p:cNvSpPr>
            <a:spLocks noChangeArrowheads="1"/>
          </p:cNvSpPr>
          <p:nvPr userDrawn="1"/>
        </p:nvSpPr>
        <p:spPr bwMode="gray">
          <a:xfrm>
            <a:off x="0" y="0"/>
            <a:ext cx="9144000" cy="6858000"/>
          </a:xfrm>
          <a:prstGeom prst="rect">
            <a:avLst/>
          </a:prstGeom>
          <a:solidFill>
            <a:srgbClr val="FFFFFF"/>
          </a:solidFill>
          <a:ln w="9525" algn="ctr">
            <a:noFill/>
            <a:miter lim="800000"/>
            <a:headEnd/>
            <a:tailEnd/>
          </a:ln>
          <a:effectLst/>
        </p:spPr>
        <p:txBody>
          <a:bodyPr wrap="none" anchor="ctr"/>
          <a:lstStyle/>
          <a:p>
            <a:endParaRPr lang="en-US" noProof="0"/>
          </a:p>
        </p:txBody>
      </p:sp>
      <p:sp>
        <p:nvSpPr>
          <p:cNvPr id="9" name="AutoShape 7"/>
          <p:cNvSpPr>
            <a:spLocks noChangeAspect="1" noChangeArrowheads="1" noTextEdit="1"/>
          </p:cNvSpPr>
          <p:nvPr/>
        </p:nvSpPr>
        <p:spPr bwMode="gray">
          <a:xfrm>
            <a:off x="0" y="0"/>
            <a:ext cx="9144000" cy="6858000"/>
          </a:xfrm>
          <a:prstGeom prst="rect">
            <a:avLst/>
          </a:prstGeom>
          <a:noFill/>
          <a:ln w="9525">
            <a:noFill/>
            <a:miter lim="800000"/>
            <a:headEnd/>
            <a:tailEnd/>
          </a:ln>
        </p:spPr>
        <p:txBody>
          <a:bodyPr/>
          <a:lstStyle/>
          <a:p>
            <a:endParaRPr lang="en-US" noProof="0"/>
          </a:p>
        </p:txBody>
      </p:sp>
      <p:grpSp>
        <p:nvGrpSpPr>
          <p:cNvPr id="40" name="Group 39"/>
          <p:cNvGrpSpPr/>
          <p:nvPr userDrawn="1"/>
        </p:nvGrpSpPr>
        <p:grpSpPr>
          <a:xfrm>
            <a:off x="1931988" y="1814513"/>
            <a:ext cx="5280025" cy="2673350"/>
            <a:chOff x="1931988" y="1814513"/>
            <a:chExt cx="5280025" cy="2673350"/>
          </a:xfrm>
        </p:grpSpPr>
        <p:sp>
          <p:nvSpPr>
            <p:cNvPr id="10" name="Freeform 8"/>
            <p:cNvSpPr>
              <a:spLocks/>
            </p:cNvSpPr>
            <p:nvPr/>
          </p:nvSpPr>
          <p:spPr bwMode="gray">
            <a:xfrm>
              <a:off x="1931988" y="4124325"/>
              <a:ext cx="153988" cy="252413"/>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en-US" noProof="0"/>
            </a:p>
          </p:txBody>
        </p:sp>
        <p:sp>
          <p:nvSpPr>
            <p:cNvPr id="11" name="Freeform 9"/>
            <p:cNvSpPr>
              <a:spLocks/>
            </p:cNvSpPr>
            <p:nvPr/>
          </p:nvSpPr>
          <p:spPr bwMode="gray">
            <a:xfrm>
              <a:off x="2141538" y="4010025"/>
              <a:ext cx="182563" cy="360363"/>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en-US" noProof="0"/>
            </a:p>
          </p:txBody>
        </p:sp>
        <p:sp>
          <p:nvSpPr>
            <p:cNvPr id="12" name="Freeform 10"/>
            <p:cNvSpPr>
              <a:spLocks noEditPoints="1"/>
            </p:cNvSpPr>
            <p:nvPr/>
          </p:nvSpPr>
          <p:spPr bwMode="gray">
            <a:xfrm>
              <a:off x="2379663" y="4124325"/>
              <a:ext cx="185738" cy="252413"/>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en-US" noProof="0"/>
            </a:p>
          </p:txBody>
        </p:sp>
        <p:sp>
          <p:nvSpPr>
            <p:cNvPr id="13" name="Freeform 11"/>
            <p:cNvSpPr>
              <a:spLocks noEditPoints="1"/>
            </p:cNvSpPr>
            <p:nvPr/>
          </p:nvSpPr>
          <p:spPr bwMode="gray">
            <a:xfrm>
              <a:off x="2638425" y="4124325"/>
              <a:ext cx="188913" cy="360363"/>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en-US" noProof="0"/>
            </a:p>
          </p:txBody>
        </p:sp>
        <p:sp>
          <p:nvSpPr>
            <p:cNvPr id="14" name="Freeform 12"/>
            <p:cNvSpPr>
              <a:spLocks noEditPoints="1"/>
            </p:cNvSpPr>
            <p:nvPr/>
          </p:nvSpPr>
          <p:spPr bwMode="gray">
            <a:xfrm>
              <a:off x="2882900" y="4043363"/>
              <a:ext cx="50800" cy="327025"/>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en-US" noProof="0"/>
            </a:p>
          </p:txBody>
        </p:sp>
        <p:sp>
          <p:nvSpPr>
            <p:cNvPr id="15" name="Freeform 13"/>
            <p:cNvSpPr>
              <a:spLocks/>
            </p:cNvSpPr>
            <p:nvPr/>
          </p:nvSpPr>
          <p:spPr bwMode="gray">
            <a:xfrm>
              <a:off x="3006725" y="4124325"/>
              <a:ext cx="180975" cy="246063"/>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en-US" noProof="0"/>
            </a:p>
          </p:txBody>
        </p:sp>
        <p:sp>
          <p:nvSpPr>
            <p:cNvPr id="16" name="Freeform 14"/>
            <p:cNvSpPr>
              <a:spLocks noEditPoints="1"/>
            </p:cNvSpPr>
            <p:nvPr/>
          </p:nvSpPr>
          <p:spPr bwMode="gray">
            <a:xfrm>
              <a:off x="3244850" y="4124325"/>
              <a:ext cx="188913" cy="363538"/>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en-US" noProof="0"/>
            </a:p>
          </p:txBody>
        </p:sp>
        <p:sp>
          <p:nvSpPr>
            <p:cNvPr id="17" name="Freeform 15"/>
            <p:cNvSpPr>
              <a:spLocks/>
            </p:cNvSpPr>
            <p:nvPr/>
          </p:nvSpPr>
          <p:spPr bwMode="gray">
            <a:xfrm>
              <a:off x="3619500" y="4065588"/>
              <a:ext cx="106363" cy="304800"/>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en-US" noProof="0"/>
            </a:p>
          </p:txBody>
        </p:sp>
        <p:sp>
          <p:nvSpPr>
            <p:cNvPr id="18" name="Freeform 16"/>
            <p:cNvSpPr>
              <a:spLocks noEditPoints="1"/>
            </p:cNvSpPr>
            <p:nvPr/>
          </p:nvSpPr>
          <p:spPr bwMode="gray">
            <a:xfrm>
              <a:off x="3768725" y="4124325"/>
              <a:ext cx="201613" cy="252413"/>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en-US" noProof="0"/>
            </a:p>
          </p:txBody>
        </p:sp>
        <p:sp>
          <p:nvSpPr>
            <p:cNvPr id="19" name="Freeform 17"/>
            <p:cNvSpPr>
              <a:spLocks/>
            </p:cNvSpPr>
            <p:nvPr/>
          </p:nvSpPr>
          <p:spPr bwMode="gray">
            <a:xfrm>
              <a:off x="4029075" y="4124325"/>
              <a:ext cx="309563" cy="246063"/>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en-US" noProof="0"/>
            </a:p>
          </p:txBody>
        </p:sp>
        <p:sp>
          <p:nvSpPr>
            <p:cNvPr id="20" name="Freeform 18"/>
            <p:cNvSpPr>
              <a:spLocks noEditPoints="1"/>
            </p:cNvSpPr>
            <p:nvPr/>
          </p:nvSpPr>
          <p:spPr bwMode="gray">
            <a:xfrm>
              <a:off x="4394200" y="4124325"/>
              <a:ext cx="201613" cy="252413"/>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en-US" noProof="0"/>
            </a:p>
          </p:txBody>
        </p:sp>
        <p:sp>
          <p:nvSpPr>
            <p:cNvPr id="21" name="Freeform 19"/>
            <p:cNvSpPr>
              <a:spLocks/>
            </p:cNvSpPr>
            <p:nvPr/>
          </p:nvSpPr>
          <p:spPr bwMode="gray">
            <a:xfrm>
              <a:off x="4657725" y="4124325"/>
              <a:ext cx="103188" cy="246063"/>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en-US" noProof="0"/>
            </a:p>
          </p:txBody>
        </p:sp>
        <p:sp>
          <p:nvSpPr>
            <p:cNvPr id="22" name="Freeform 20"/>
            <p:cNvSpPr>
              <a:spLocks/>
            </p:cNvSpPr>
            <p:nvPr/>
          </p:nvSpPr>
          <p:spPr bwMode="gray">
            <a:xfrm>
              <a:off x="4806950" y="4124325"/>
              <a:ext cx="103188" cy="246063"/>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en-US" noProof="0"/>
            </a:p>
          </p:txBody>
        </p:sp>
        <p:sp>
          <p:nvSpPr>
            <p:cNvPr id="23" name="Freeform 21"/>
            <p:cNvSpPr>
              <a:spLocks noEditPoints="1"/>
            </p:cNvSpPr>
            <p:nvPr/>
          </p:nvSpPr>
          <p:spPr bwMode="gray">
            <a:xfrm>
              <a:off x="4937125" y="4124325"/>
              <a:ext cx="201613" cy="252413"/>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en-US" noProof="0"/>
            </a:p>
          </p:txBody>
        </p:sp>
        <p:sp>
          <p:nvSpPr>
            <p:cNvPr id="24" name="Freeform 22"/>
            <p:cNvSpPr>
              <a:spLocks/>
            </p:cNvSpPr>
            <p:nvPr/>
          </p:nvSpPr>
          <p:spPr bwMode="gray">
            <a:xfrm>
              <a:off x="5164138" y="4130675"/>
              <a:ext cx="309563" cy="239713"/>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en-US" noProof="0"/>
            </a:p>
          </p:txBody>
        </p:sp>
        <p:sp>
          <p:nvSpPr>
            <p:cNvPr id="25" name="Freeform 23"/>
            <p:cNvSpPr>
              <a:spLocks/>
            </p:cNvSpPr>
            <p:nvPr/>
          </p:nvSpPr>
          <p:spPr bwMode="gray">
            <a:xfrm>
              <a:off x="5595938" y="4130675"/>
              <a:ext cx="307975" cy="239713"/>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en-US" noProof="0"/>
            </a:p>
          </p:txBody>
        </p:sp>
        <p:sp>
          <p:nvSpPr>
            <p:cNvPr id="26" name="Freeform 24"/>
            <p:cNvSpPr>
              <a:spLocks noEditPoints="1"/>
            </p:cNvSpPr>
            <p:nvPr/>
          </p:nvSpPr>
          <p:spPr bwMode="gray">
            <a:xfrm>
              <a:off x="5945188" y="4043363"/>
              <a:ext cx="49213" cy="327025"/>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en-US" noProof="0"/>
            </a:p>
          </p:txBody>
        </p:sp>
        <p:sp>
          <p:nvSpPr>
            <p:cNvPr id="27" name="Freeform 25"/>
            <p:cNvSpPr>
              <a:spLocks/>
            </p:cNvSpPr>
            <p:nvPr/>
          </p:nvSpPr>
          <p:spPr bwMode="gray">
            <a:xfrm>
              <a:off x="6064250" y="4065588"/>
              <a:ext cx="106363" cy="304800"/>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en-US" noProof="0"/>
            </a:p>
          </p:txBody>
        </p:sp>
        <p:sp>
          <p:nvSpPr>
            <p:cNvPr id="28" name="Freeform 26"/>
            <p:cNvSpPr>
              <a:spLocks/>
            </p:cNvSpPr>
            <p:nvPr/>
          </p:nvSpPr>
          <p:spPr bwMode="gray">
            <a:xfrm>
              <a:off x="6219825" y="4010025"/>
              <a:ext cx="180975" cy="360363"/>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en-US" noProof="0"/>
            </a:p>
          </p:txBody>
        </p:sp>
        <p:sp>
          <p:nvSpPr>
            <p:cNvPr id="29" name="Freeform 27"/>
            <p:cNvSpPr>
              <a:spLocks/>
            </p:cNvSpPr>
            <p:nvPr/>
          </p:nvSpPr>
          <p:spPr bwMode="gray">
            <a:xfrm>
              <a:off x="6553200" y="4130675"/>
              <a:ext cx="200025" cy="35401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en-US" noProof="0"/>
            </a:p>
          </p:txBody>
        </p:sp>
        <p:sp>
          <p:nvSpPr>
            <p:cNvPr id="30" name="Freeform 28"/>
            <p:cNvSpPr>
              <a:spLocks noEditPoints="1"/>
            </p:cNvSpPr>
            <p:nvPr/>
          </p:nvSpPr>
          <p:spPr bwMode="gray">
            <a:xfrm>
              <a:off x="6778625" y="4124325"/>
              <a:ext cx="201613" cy="252413"/>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en-US" noProof="0"/>
            </a:p>
          </p:txBody>
        </p:sp>
        <p:sp>
          <p:nvSpPr>
            <p:cNvPr id="31" name="Freeform 29"/>
            <p:cNvSpPr>
              <a:spLocks/>
            </p:cNvSpPr>
            <p:nvPr/>
          </p:nvSpPr>
          <p:spPr bwMode="gray">
            <a:xfrm>
              <a:off x="7037388" y="4130675"/>
              <a:ext cx="174625" cy="246063"/>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en-US" noProof="0"/>
            </a:p>
          </p:txBody>
        </p:sp>
        <p:sp>
          <p:nvSpPr>
            <p:cNvPr id="32" name="Freeform 30"/>
            <p:cNvSpPr>
              <a:spLocks/>
            </p:cNvSpPr>
            <p:nvPr/>
          </p:nvSpPr>
          <p:spPr bwMode="gray">
            <a:xfrm>
              <a:off x="3935413" y="1814513"/>
              <a:ext cx="787400" cy="60801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en-US" noProof="0"/>
            </a:p>
          </p:txBody>
        </p:sp>
        <p:sp>
          <p:nvSpPr>
            <p:cNvPr id="33" name="Freeform 31"/>
            <p:cNvSpPr>
              <a:spLocks/>
            </p:cNvSpPr>
            <p:nvPr/>
          </p:nvSpPr>
          <p:spPr bwMode="gray">
            <a:xfrm>
              <a:off x="2652713" y="2476500"/>
              <a:ext cx="539750" cy="882650"/>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en-US" noProof="0"/>
            </a:p>
          </p:txBody>
        </p:sp>
        <p:sp>
          <p:nvSpPr>
            <p:cNvPr id="34" name="Freeform 32"/>
            <p:cNvSpPr>
              <a:spLocks/>
            </p:cNvSpPr>
            <p:nvPr/>
          </p:nvSpPr>
          <p:spPr bwMode="gray">
            <a:xfrm>
              <a:off x="3929063" y="2476500"/>
              <a:ext cx="355600" cy="1230313"/>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en-US" noProof="0"/>
            </a:p>
          </p:txBody>
        </p:sp>
        <p:sp>
          <p:nvSpPr>
            <p:cNvPr id="35" name="Freeform 33"/>
            <p:cNvSpPr>
              <a:spLocks/>
            </p:cNvSpPr>
            <p:nvPr/>
          </p:nvSpPr>
          <p:spPr bwMode="gray">
            <a:xfrm>
              <a:off x="4322763" y="2476500"/>
              <a:ext cx="276225" cy="882650"/>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en-US" noProof="0"/>
            </a:p>
          </p:txBody>
        </p:sp>
        <p:sp>
          <p:nvSpPr>
            <p:cNvPr id="36" name="Freeform 34"/>
            <p:cNvSpPr>
              <a:spLocks/>
            </p:cNvSpPr>
            <p:nvPr/>
          </p:nvSpPr>
          <p:spPr bwMode="gray">
            <a:xfrm>
              <a:off x="4600575" y="2476500"/>
              <a:ext cx="660400" cy="882650"/>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en-US" noProof="0"/>
            </a:p>
          </p:txBody>
        </p:sp>
        <p:sp>
          <p:nvSpPr>
            <p:cNvPr id="37" name="Freeform 35"/>
            <p:cNvSpPr>
              <a:spLocks/>
            </p:cNvSpPr>
            <p:nvPr/>
          </p:nvSpPr>
          <p:spPr bwMode="gray">
            <a:xfrm>
              <a:off x="5800725" y="2476500"/>
              <a:ext cx="738188" cy="895350"/>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en-US" noProof="0"/>
            </a:p>
          </p:txBody>
        </p:sp>
        <p:sp>
          <p:nvSpPr>
            <p:cNvPr id="38" name="Freeform 36"/>
            <p:cNvSpPr>
              <a:spLocks/>
            </p:cNvSpPr>
            <p:nvPr/>
          </p:nvSpPr>
          <p:spPr bwMode="gray">
            <a:xfrm>
              <a:off x="3217863" y="2476500"/>
              <a:ext cx="744538" cy="898525"/>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en-US" noProof="0"/>
            </a:p>
          </p:txBody>
        </p:sp>
        <p:sp>
          <p:nvSpPr>
            <p:cNvPr id="39" name="Freeform 37"/>
            <p:cNvSpPr>
              <a:spLocks/>
            </p:cNvSpPr>
            <p:nvPr/>
          </p:nvSpPr>
          <p:spPr bwMode="gray">
            <a:xfrm>
              <a:off x="5230813" y="2459038"/>
              <a:ext cx="568325" cy="915988"/>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en-US" noProof="0"/>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rmediate Cover + Agenda">
    <p:spTree>
      <p:nvGrpSpPr>
        <p:cNvPr id="1" name=""/>
        <p:cNvGrpSpPr/>
        <p:nvPr/>
      </p:nvGrpSpPr>
      <p:grpSpPr>
        <a:xfrm>
          <a:off x="0" y="0"/>
          <a:ext cx="0" cy="0"/>
          <a:chOff x="0" y="0"/>
          <a:chExt cx="0" cy="0"/>
        </a:xfrm>
      </p:grpSpPr>
      <p:grpSp>
        <p:nvGrpSpPr>
          <p:cNvPr id="2" name="Group 34" descr="F_Tool_Middle_Cover"/>
          <p:cNvGrpSpPr>
            <a:grpSpLocks/>
          </p:cNvGrpSpPr>
          <p:nvPr userDrawn="1"/>
        </p:nvGrpSpPr>
        <p:grpSpPr bwMode="gray">
          <a:xfrm>
            <a:off x="0" y="0"/>
            <a:ext cx="9144000" cy="3913188"/>
            <a:chOff x="0" y="0"/>
            <a:chExt cx="5760" cy="2465"/>
          </a:xfrm>
        </p:grpSpPr>
        <p:pic>
          <p:nvPicPr>
            <p:cNvPr id="21" name="Picture 12" descr="MiddleGray_L150"/>
            <p:cNvPicPr>
              <a:picLocks noChangeAspect="1" noChangeArrowheads="1"/>
            </p:cNvPicPr>
            <p:nvPr/>
          </p:nvPicPr>
          <p:blipFill>
            <a:blip r:embed="rId2" cstate="print"/>
            <a:srcRect/>
            <a:stretch>
              <a:fillRect/>
            </a:stretch>
          </p:blipFill>
          <p:spPr bwMode="gray">
            <a:xfrm>
              <a:off x="0" y="0"/>
              <a:ext cx="5760" cy="2465"/>
            </a:xfrm>
            <a:prstGeom prst="rect">
              <a:avLst/>
            </a:prstGeom>
            <a:noFill/>
          </p:spPr>
        </p:pic>
        <p:grpSp>
          <p:nvGrpSpPr>
            <p:cNvPr id="3" name="Group 13"/>
            <p:cNvGrpSpPr>
              <a:grpSpLocks noChangeAspect="1"/>
            </p:cNvGrpSpPr>
            <p:nvPr/>
          </p:nvGrpSpPr>
          <p:grpSpPr bwMode="gray">
            <a:xfrm>
              <a:off x="4604" y="117"/>
              <a:ext cx="1038" cy="580"/>
              <a:chOff x="4604" y="117"/>
              <a:chExt cx="1038" cy="580"/>
            </a:xfrm>
          </p:grpSpPr>
          <p:sp>
            <p:nvSpPr>
              <p:cNvPr id="23" name="AutoShape 14"/>
              <p:cNvSpPr>
                <a:spLocks noChangeAspect="1" noChangeArrowheads="1" noTextEdit="1"/>
              </p:cNvSpPr>
              <p:nvPr/>
            </p:nvSpPr>
            <p:spPr bwMode="gray">
              <a:xfrm>
                <a:off x="4604" y="117"/>
                <a:ext cx="1038" cy="580"/>
              </a:xfrm>
              <a:prstGeom prst="rect">
                <a:avLst/>
              </a:prstGeom>
              <a:noFill/>
              <a:ln w="9525">
                <a:noFill/>
                <a:miter lim="800000"/>
                <a:headEnd/>
                <a:tailEnd/>
              </a:ln>
            </p:spPr>
            <p:txBody>
              <a:bodyPr/>
              <a:lstStyle/>
              <a:p>
                <a:endParaRPr lang="en-US" noProof="0"/>
              </a:p>
            </p:txBody>
          </p:sp>
          <p:sp>
            <p:nvSpPr>
              <p:cNvPr id="24" name="Freeform 15"/>
              <p:cNvSpPr>
                <a:spLocks/>
              </p:cNvSpPr>
              <p:nvPr/>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en-US" noProof="0"/>
              </a:p>
            </p:txBody>
          </p:sp>
          <p:sp>
            <p:nvSpPr>
              <p:cNvPr id="25" name="Freeform 16"/>
              <p:cNvSpPr>
                <a:spLocks/>
              </p:cNvSpPr>
              <p:nvPr/>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en-US" noProof="0"/>
              </a:p>
            </p:txBody>
          </p:sp>
          <p:sp>
            <p:nvSpPr>
              <p:cNvPr id="26" name="Freeform 17"/>
              <p:cNvSpPr>
                <a:spLocks/>
              </p:cNvSpPr>
              <p:nvPr/>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en-US" noProof="0"/>
              </a:p>
            </p:txBody>
          </p:sp>
          <p:sp>
            <p:nvSpPr>
              <p:cNvPr id="27" name="Freeform 18"/>
              <p:cNvSpPr>
                <a:spLocks/>
              </p:cNvSpPr>
              <p:nvPr/>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en-US" noProof="0"/>
              </a:p>
            </p:txBody>
          </p:sp>
          <p:sp>
            <p:nvSpPr>
              <p:cNvPr id="28" name="Freeform 19"/>
              <p:cNvSpPr>
                <a:spLocks/>
              </p:cNvSpPr>
              <p:nvPr/>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en-US" noProof="0"/>
              </a:p>
            </p:txBody>
          </p:sp>
          <p:sp>
            <p:nvSpPr>
              <p:cNvPr id="29" name="Freeform 20"/>
              <p:cNvSpPr>
                <a:spLocks/>
              </p:cNvSpPr>
              <p:nvPr/>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en-US" noProof="0"/>
              </a:p>
            </p:txBody>
          </p:sp>
          <p:sp>
            <p:nvSpPr>
              <p:cNvPr id="30" name="Freeform 21"/>
              <p:cNvSpPr>
                <a:spLocks/>
              </p:cNvSpPr>
              <p:nvPr/>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en-US" noProof="0"/>
              </a:p>
            </p:txBody>
          </p:sp>
          <p:sp>
            <p:nvSpPr>
              <p:cNvPr id="31" name="Freeform 22"/>
              <p:cNvSpPr>
                <a:spLocks/>
              </p:cNvSpPr>
              <p:nvPr/>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en-US" noProof="0"/>
              </a:p>
            </p:txBody>
          </p:sp>
        </p:grpSp>
      </p:grpSp>
      <p:sp>
        <p:nvSpPr>
          <p:cNvPr id="16" name="Title 15"/>
          <p:cNvSpPr>
            <a:spLocks noGrp="1"/>
          </p:cNvSpPr>
          <p:nvPr>
            <p:ph type="title"/>
          </p:nvPr>
        </p:nvSpPr>
        <p:spPr bwMode="gray">
          <a:xfrm>
            <a:off x="323850" y="2133600"/>
            <a:ext cx="8496300" cy="1079500"/>
          </a:xfrm>
          <a:noFill/>
          <a:ln w="9525">
            <a:noFill/>
            <a:miter lim="800000"/>
            <a:headEnd/>
            <a:tailEnd/>
          </a:ln>
          <a:effectLst/>
        </p:spPr>
        <p:txBody>
          <a:bodyPr vert="horz" wrap="square" lIns="0" tIns="0" rIns="0" bIns="0" numCol="1" anchor="b" anchorCtr="0" compatLnSpc="1">
            <a:prstTxWarp prst="textNoShape">
              <a:avLst/>
            </a:prstTxWarp>
          </a:bodyPr>
          <a:lstStyle>
            <a:lvl1pPr algn="l" defTabSz="914400" rtl="0" eaLnBrk="1" fontAlgn="base" latinLnBrk="0" hangingPunct="1">
              <a:spcBef>
                <a:spcPct val="0"/>
              </a:spcBef>
              <a:spcAft>
                <a:spcPct val="0"/>
              </a:spcAft>
              <a:buNone/>
              <a:tabLst>
                <a:tab pos="3676650" algn="l"/>
              </a:tabLst>
              <a:defRPr kumimoji="1" lang="en-US" altLang="ja-JP" sz="3200" kern="1200" noProof="0" dirty="0" err="1" smtClean="0">
                <a:solidFill>
                  <a:schemeClr val="tx1"/>
                </a:solidFill>
                <a:latin typeface="+mj-lt"/>
                <a:ea typeface="+mj-ea"/>
                <a:cs typeface="+mj-cs"/>
              </a:defRPr>
            </a:lvl1pPr>
          </a:lstStyle>
          <a:p>
            <a:r>
              <a:rPr lang="en-US" dirty="0" smtClean="0"/>
              <a:t>Click to edit Master title style</a:t>
            </a:r>
            <a:endParaRPr lang="en-US" dirty="0"/>
          </a:p>
        </p:txBody>
      </p:sp>
      <p:sp>
        <p:nvSpPr>
          <p:cNvPr id="20" name="Text Placeholder 19"/>
          <p:cNvSpPr>
            <a:spLocks noGrp="1"/>
          </p:cNvSpPr>
          <p:nvPr>
            <p:ph type="body" sz="quarter" idx="10"/>
          </p:nvPr>
        </p:nvSpPr>
        <p:spPr bwMode="gray">
          <a:xfrm>
            <a:off x="323850" y="3716338"/>
            <a:ext cx="8496300" cy="2736850"/>
          </a:xfrm>
        </p:spPr>
        <p:txBody>
          <a:bodyPr/>
          <a:lstStyle>
            <a:lvl1pPr marL="357188" indent="-357188">
              <a:spcBef>
                <a:spcPts val="516"/>
              </a:spcBef>
              <a:spcAft>
                <a:spcPts val="288"/>
              </a:spcAft>
              <a:buClr>
                <a:schemeClr val="tx2"/>
              </a:buClr>
              <a:buFont typeface="+mj-lt"/>
              <a:buAutoNum type="arabicPeriod"/>
              <a:defRPr sz="2400"/>
            </a:lvl1pPr>
            <a:lvl2pPr marL="357188" indent="-357188">
              <a:spcBef>
                <a:spcPts val="516"/>
              </a:spcBef>
              <a:spcAft>
                <a:spcPts val="288"/>
              </a:spcAft>
              <a:buFont typeface="+mj-lt"/>
              <a:buAutoNum type="arabicPeriod"/>
              <a:defRPr sz="2400"/>
            </a:lvl2pPr>
            <a:lvl3pPr marL="357188" indent="-357188">
              <a:spcBef>
                <a:spcPts val="516"/>
              </a:spcBef>
              <a:spcAft>
                <a:spcPts val="288"/>
              </a:spcAft>
              <a:buFont typeface="+mj-lt"/>
              <a:buAutoNum type="arabicPeriod"/>
              <a:defRPr sz="2400"/>
            </a:lvl3pPr>
            <a:lvl4pPr marL="357188" indent="-357188">
              <a:spcBef>
                <a:spcPts val="516"/>
              </a:spcBef>
              <a:spcAft>
                <a:spcPts val="288"/>
              </a:spcAft>
              <a:buFont typeface="+mj-lt"/>
              <a:buAutoNum type="arabicPeriod"/>
              <a:defRPr sz="2400"/>
            </a:lvl4pPr>
            <a:lvl5pPr marL="357188" indent="-357188">
              <a:spcBef>
                <a:spcPts val="516"/>
              </a:spcBef>
              <a:spcAft>
                <a:spcPts val="288"/>
              </a:spcAft>
              <a:buFont typeface="+mj-lt"/>
              <a:buAutoNum type="arabicPeriod"/>
              <a:defRPr sz="2400"/>
            </a:lvl5pPr>
          </a:lstStyle>
          <a:p>
            <a:pPr lvl="0"/>
            <a:r>
              <a:rPr lang="en-US" dirty="0" smtClean="0"/>
              <a:t>Click to edit Master text styles</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 y="-1588"/>
            <a:ext cx="7970838" cy="693738"/>
          </a:xfrm>
        </p:spPr>
        <p:txBody>
          <a:bodyPr/>
          <a:lstStyle/>
          <a:p>
            <a:r>
              <a:rPr lang="en-US" smtClean="0"/>
              <a:t>Click to edit Master title style</a:t>
            </a:r>
            <a:endParaRPr lang="de-DE"/>
          </a:p>
        </p:txBody>
      </p:sp>
      <p:sp>
        <p:nvSpPr>
          <p:cNvPr id="3" name="Content Placeholder 2"/>
          <p:cNvSpPr>
            <a:spLocks noGrp="1"/>
          </p:cNvSpPr>
          <p:nvPr>
            <p:ph sz="half" idx="1"/>
          </p:nvPr>
        </p:nvSpPr>
        <p:spPr>
          <a:xfrm>
            <a:off x="57150" y="765175"/>
            <a:ext cx="4432300" cy="5781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quarter" idx="2"/>
          </p:nvPr>
        </p:nvSpPr>
        <p:spPr>
          <a:xfrm>
            <a:off x="4641850" y="765175"/>
            <a:ext cx="4432300" cy="28146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Content Placeholder 4"/>
          <p:cNvSpPr>
            <a:spLocks noGrp="1"/>
          </p:cNvSpPr>
          <p:nvPr>
            <p:ph sz="quarter" idx="3"/>
          </p:nvPr>
        </p:nvSpPr>
        <p:spPr>
          <a:xfrm>
            <a:off x="4641850" y="3732213"/>
            <a:ext cx="4432300" cy="2814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9" descr="TitleGray_L150"/>
          <p:cNvPicPr>
            <a:picLocks noChangeAspect="1" noChangeArrowheads="1"/>
          </p:cNvPicPr>
          <p:nvPr/>
        </p:nvPicPr>
        <p:blipFill>
          <a:blip r:embed="rId2" cstate="print"/>
          <a:srcRect/>
          <a:stretch>
            <a:fillRect/>
          </a:stretch>
        </p:blipFill>
        <p:spPr bwMode="gray">
          <a:xfrm>
            <a:off x="0" y="0"/>
            <a:ext cx="9144000" cy="4846638"/>
          </a:xfrm>
          <a:prstGeom prst="rect">
            <a:avLst/>
          </a:prstGeom>
          <a:noFill/>
          <a:ln w="9525">
            <a:noFill/>
            <a:miter lim="800000"/>
            <a:headEnd/>
            <a:tailEnd/>
          </a:ln>
        </p:spPr>
      </p:pic>
      <p:grpSp>
        <p:nvGrpSpPr>
          <p:cNvPr id="2" name="Group 10"/>
          <p:cNvGrpSpPr>
            <a:grpSpLocks noChangeAspect="1"/>
          </p:cNvGrpSpPr>
          <p:nvPr/>
        </p:nvGrpSpPr>
        <p:grpSpPr bwMode="auto">
          <a:xfrm>
            <a:off x="7308850" y="185738"/>
            <a:ext cx="1647825" cy="920750"/>
            <a:chOff x="4604" y="117"/>
            <a:chExt cx="1038" cy="580"/>
          </a:xfrm>
        </p:grpSpPr>
        <p:sp>
          <p:nvSpPr>
            <p:cNvPr id="6" name="AutoShape 11"/>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7" name="Freeform 12"/>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8" name="Freeform 13"/>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9" name="Freeform 14"/>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0" name="Freeform 15"/>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1" name="Freeform 16"/>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2" name="Freeform 17"/>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3" name="Freeform 18"/>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4" name="Freeform 19"/>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5" name="Freeform 20"/>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6" name="Freeform 21"/>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7" name="Freeform 22"/>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8" name="Freeform 23"/>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19" name="Freeform 24"/>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0" name="Freeform 25"/>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1" name="Freeform 26"/>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2" name="Freeform 27"/>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3" name="Freeform 28"/>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4" name="Freeform 29"/>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5" name="Freeform 30"/>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6" name="Freeform 31"/>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7" name="Freeform 32"/>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8" name="Freeform 33"/>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9" name="Freeform 34"/>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0" name="Freeform 35"/>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1" name="Freeform 36"/>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2" name="Freeform 37"/>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3" name="Freeform 38"/>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4" name="Freeform 39"/>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5" name="Freeform 40"/>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36" name="Freeform 41"/>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00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de-DE" altLang="ja-JP" smtClean="0"/>
              <a:t>Formatvorlage des Untertitelmasters durch Klicken bearbeiten</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000000"/>
                </a:solidFill>
              </a:defRPr>
            </a:lvl1pPr>
          </a:lstStyle>
          <a:p>
            <a:r>
              <a:rPr lang="de-DE" altLang="ja-JP" smtClean="0"/>
              <a:t>Titelmasterformat durch Klicken bearbeiten</a:t>
            </a:r>
            <a:endParaRPr lang="de-DE" altLang="ja-JP"/>
          </a:p>
        </p:txBody>
      </p:sp>
      <p:sp>
        <p:nvSpPr>
          <p:cNvPr id="37" name="Rectangle 43"/>
          <p:cNvSpPr>
            <a:spLocks noGrp="1" noChangeArrowheads="1"/>
          </p:cNvSpPr>
          <p:nvPr>
            <p:ph type="ftr" sz="quarter" idx="10"/>
          </p:nvPr>
        </p:nvSpPr>
        <p:spPr/>
        <p:txBody>
          <a:bodyPr/>
          <a:lstStyle>
            <a:lvl1pPr>
              <a:defRPr/>
            </a:lvl1pPr>
          </a:lstStyle>
          <a:p>
            <a:pPr>
              <a:defRPr/>
            </a:pPr>
            <a:r>
              <a:rPr lang="en-US" altLang="ja-JP" dirty="0" smtClean="0">
                <a:solidFill>
                  <a:srgbClr val="000000"/>
                </a:solidFill>
              </a:rPr>
              <a:t>Copyright 2011 FUJITSU TECHNOLOGY SOLUTIONS</a:t>
            </a:r>
            <a:endParaRPr lang="en-US" altLang="ja-JP" dirty="0">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284669E2-511C-4D65-B82F-65C8E3782C13}" type="slidenum">
              <a:rPr lang="en-US" altLang="ja-JP">
                <a:solidFill>
                  <a:srgbClr val="000000"/>
                </a:solidFill>
              </a:rPr>
              <a:pPr>
                <a:defRPr/>
              </a:pPr>
              <a:t>‹Nr.›</a:t>
            </a:fld>
            <a:endParaRPr lang="en-US" altLang="ja-JP">
              <a:solidFill>
                <a:srgbClr val="000000"/>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Rectangle 24"/>
          <p:cNvSpPr>
            <a:spLocks noGrp="1" noChangeArrowheads="1"/>
          </p:cNvSpPr>
          <p:nvPr>
            <p:ph type="sldNum" sz="quarter" idx="10"/>
          </p:nvPr>
        </p:nvSpPr>
        <p:spPr>
          <a:ln/>
        </p:spPr>
        <p:txBody>
          <a:bodyPr/>
          <a:lstStyle>
            <a:lvl1pPr>
              <a:defRPr/>
            </a:lvl1pPr>
          </a:lstStyle>
          <a:p>
            <a:pPr>
              <a:defRPr/>
            </a:pPr>
            <a:fld id="{58FA1B49-F032-41D1-BD61-41AE87E25C6E}" type="slidenum">
              <a:rPr lang="en-US" altLang="ja-JP">
                <a:solidFill>
                  <a:srgbClr val="000000"/>
                </a:solidFill>
              </a:rPr>
              <a:pPr>
                <a:defRPr/>
              </a:pPr>
              <a:t>‹Nr.›</a:t>
            </a:fld>
            <a:endParaRPr lang="en-US" altLang="ja-JP">
              <a:solidFill>
                <a:srgbClr val="000000"/>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24"/>
          <p:cNvSpPr>
            <a:spLocks noGrp="1" noChangeArrowheads="1"/>
          </p:cNvSpPr>
          <p:nvPr>
            <p:ph type="sldNum" sz="quarter" idx="10"/>
          </p:nvPr>
        </p:nvSpPr>
        <p:spPr>
          <a:ln/>
        </p:spPr>
        <p:txBody>
          <a:bodyPr/>
          <a:lstStyle>
            <a:lvl1pPr>
              <a:defRPr/>
            </a:lvl1pPr>
          </a:lstStyle>
          <a:p>
            <a:pPr>
              <a:defRPr/>
            </a:pPr>
            <a:fld id="{E491497C-171E-4EB4-A081-64C40B0C2AE2}" type="slidenum">
              <a:rPr lang="en-US" altLang="ja-JP">
                <a:solidFill>
                  <a:srgbClr val="000000"/>
                </a:solidFill>
              </a:rPr>
              <a:pPr>
                <a:defRPr/>
              </a:pPr>
              <a:t>‹Nr.›</a:t>
            </a:fld>
            <a:endParaRPr lang="en-US" altLang="ja-JP">
              <a:solidFill>
                <a:srgbClr val="000000"/>
              </a:solidFill>
            </a:endParaRPr>
          </a:p>
        </p:txBody>
      </p:sp>
      <p:sp>
        <p:nvSpPr>
          <p:cNvPr id="6"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24"/>
          <p:cNvSpPr>
            <a:spLocks noGrp="1" noChangeArrowheads="1"/>
          </p:cNvSpPr>
          <p:nvPr>
            <p:ph type="sldNum" sz="quarter" idx="10"/>
          </p:nvPr>
        </p:nvSpPr>
        <p:spPr>
          <a:ln/>
        </p:spPr>
        <p:txBody>
          <a:bodyPr/>
          <a:lstStyle>
            <a:lvl1pPr>
              <a:defRPr/>
            </a:lvl1pPr>
          </a:lstStyle>
          <a:p>
            <a:pPr>
              <a:defRPr/>
            </a:pPr>
            <a:fld id="{87318349-B1CC-4744-82C0-3B4214A7F7DD}" type="slidenum">
              <a:rPr lang="en-US" altLang="ja-JP">
                <a:solidFill>
                  <a:srgbClr val="000000"/>
                </a:solidFill>
              </a:rPr>
              <a:pPr>
                <a:defRPr/>
              </a:pPr>
              <a:t>‹Nr.›</a:t>
            </a:fld>
            <a:endParaRPr lang="en-US" altLang="ja-JP">
              <a:solidFill>
                <a:srgbClr val="000000"/>
              </a:solidFill>
            </a:endParaRPr>
          </a:p>
        </p:txBody>
      </p:sp>
      <p:sp>
        <p:nvSpPr>
          <p:cNvPr id="8"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24"/>
          <p:cNvSpPr>
            <a:spLocks noGrp="1" noChangeArrowheads="1"/>
          </p:cNvSpPr>
          <p:nvPr>
            <p:ph type="sldNum" sz="quarter" idx="10"/>
          </p:nvPr>
        </p:nvSpPr>
        <p:spPr>
          <a:ln/>
        </p:spPr>
        <p:txBody>
          <a:bodyPr/>
          <a:lstStyle>
            <a:lvl1pPr>
              <a:defRPr/>
            </a:lvl1pPr>
          </a:lstStyle>
          <a:p>
            <a:pPr>
              <a:defRPr/>
            </a:pPr>
            <a:fld id="{4D1C166D-2AE1-43DE-A963-88D84D2FEAE5}" type="slidenum">
              <a:rPr lang="en-US" altLang="ja-JP">
                <a:solidFill>
                  <a:srgbClr val="000000"/>
                </a:solidFill>
              </a:rPr>
              <a:pPr>
                <a:defRPr/>
              </a:pPr>
              <a:t>‹Nr.›</a:t>
            </a:fld>
            <a:endParaRPr lang="en-US" altLang="ja-JP">
              <a:solidFill>
                <a:srgbClr val="000000"/>
              </a:solidFill>
            </a:endParaRPr>
          </a:p>
        </p:txBody>
      </p:sp>
      <p:sp>
        <p:nvSpPr>
          <p:cNvPr id="4"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24"/>
          <p:cNvSpPr>
            <a:spLocks noGrp="1" noChangeArrowheads="1"/>
          </p:cNvSpPr>
          <p:nvPr>
            <p:ph type="sldNum" sz="quarter" idx="10"/>
          </p:nvPr>
        </p:nvSpPr>
        <p:spPr>
          <a:ln/>
        </p:spPr>
        <p:txBody>
          <a:bodyPr/>
          <a:lstStyle>
            <a:lvl1pPr>
              <a:defRPr/>
            </a:lvl1pPr>
          </a:lstStyle>
          <a:p>
            <a:pPr>
              <a:defRPr/>
            </a:pPr>
            <a:fld id="{94D80394-DE62-4636-AA98-0C81A58E38D4}" type="slidenum">
              <a:rPr lang="en-US" altLang="ja-JP">
                <a:solidFill>
                  <a:srgbClr val="000000"/>
                </a:solidFill>
              </a:rPr>
              <a:pPr>
                <a:defRPr/>
              </a:pPr>
              <a:t>‹Nr.›</a:t>
            </a:fld>
            <a:endParaRPr lang="en-US" altLang="ja-JP">
              <a:solidFill>
                <a:srgbClr val="000000"/>
              </a:solidFill>
            </a:endParaRPr>
          </a:p>
        </p:txBody>
      </p:sp>
      <p:sp>
        <p:nvSpPr>
          <p:cNvPr id="3"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692696"/>
            <a:ext cx="3008313" cy="742404"/>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692696"/>
            <a:ext cx="5111750" cy="54334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24"/>
          <p:cNvSpPr>
            <a:spLocks noGrp="1" noChangeArrowheads="1"/>
          </p:cNvSpPr>
          <p:nvPr>
            <p:ph type="sldNum" sz="quarter" idx="10"/>
          </p:nvPr>
        </p:nvSpPr>
        <p:spPr>
          <a:ln/>
        </p:spPr>
        <p:txBody>
          <a:bodyPr/>
          <a:lstStyle>
            <a:lvl1pPr>
              <a:defRPr/>
            </a:lvl1pPr>
          </a:lstStyle>
          <a:p>
            <a:pPr>
              <a:defRPr/>
            </a:pPr>
            <a:fld id="{9FA48354-9BE2-4A68-B3C4-895D7485DAD4}" type="slidenum">
              <a:rPr lang="en-US" altLang="ja-JP">
                <a:solidFill>
                  <a:srgbClr val="000000"/>
                </a:solidFill>
              </a:rPr>
              <a:pPr>
                <a:defRPr/>
              </a:pPr>
              <a:t>‹Nr.›</a:t>
            </a:fld>
            <a:endParaRPr lang="en-US" altLang="ja-JP">
              <a:solidFill>
                <a:srgbClr val="000000"/>
              </a:solidFill>
            </a:endParaRPr>
          </a:p>
        </p:txBody>
      </p:sp>
      <p:sp>
        <p:nvSpPr>
          <p:cNvPr id="6"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0" name="Text Placeholder 9"/>
          <p:cNvSpPr>
            <a:spLocks noGrp="1"/>
          </p:cNvSpPr>
          <p:nvPr>
            <p:ph type="body" sz="quarter" idx="10"/>
          </p:nvPr>
        </p:nvSpPr>
        <p:spPr bwMode="gray">
          <a:xfrm>
            <a:off x="179387" y="836612"/>
            <a:ext cx="8785225" cy="5616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24"/>
          <p:cNvSpPr>
            <a:spLocks noGrp="1" noChangeArrowheads="1"/>
          </p:cNvSpPr>
          <p:nvPr>
            <p:ph type="sldNum" sz="quarter" idx="10"/>
          </p:nvPr>
        </p:nvSpPr>
        <p:spPr>
          <a:ln/>
        </p:spPr>
        <p:txBody>
          <a:bodyPr/>
          <a:lstStyle>
            <a:lvl1pPr>
              <a:defRPr/>
            </a:lvl1pPr>
          </a:lstStyle>
          <a:p>
            <a:pPr>
              <a:defRPr/>
            </a:pPr>
            <a:fld id="{D1FEED43-5A76-48C6-88D0-3B7C73699545}" type="slidenum">
              <a:rPr lang="en-US" altLang="ja-JP">
                <a:solidFill>
                  <a:srgbClr val="000000"/>
                </a:solidFill>
              </a:rPr>
              <a:pPr>
                <a:defRPr/>
              </a:pPr>
              <a:t>‹Nr.›</a:t>
            </a:fld>
            <a:endParaRPr lang="en-US" altLang="ja-JP">
              <a:solidFill>
                <a:srgbClr val="000000"/>
              </a:solidFill>
            </a:endParaRPr>
          </a:p>
        </p:txBody>
      </p:sp>
      <p:sp>
        <p:nvSpPr>
          <p:cNvPr id="6"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FDFD9E97-9400-4F23-850B-F7A97D1DA185}" type="slidenum">
              <a:rPr lang="en-US" altLang="ja-JP">
                <a:solidFill>
                  <a:srgbClr val="000000"/>
                </a:solidFill>
              </a:rPr>
              <a:pPr>
                <a:defRPr/>
              </a:pPr>
              <a:t>‹Nr.›</a:t>
            </a:fld>
            <a:endParaRPr lang="en-US" altLang="ja-JP">
              <a:solidFill>
                <a:srgbClr val="000000"/>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759575" y="-1588"/>
            <a:ext cx="2195513" cy="6464301"/>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68275" y="-1588"/>
            <a:ext cx="6438900" cy="6464301"/>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478CA6D1-3E76-4829-910D-5936EBCA8412}" type="slidenum">
              <a:rPr lang="en-US" altLang="ja-JP">
                <a:solidFill>
                  <a:srgbClr val="000000"/>
                </a:solidFill>
              </a:rPr>
              <a:pPr>
                <a:defRPr/>
              </a:pPr>
              <a:t>‹Nr.›</a:t>
            </a:fld>
            <a:endParaRPr lang="en-US" altLang="ja-JP">
              <a:solidFill>
                <a:srgbClr val="000000"/>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r>
              <a:rPr lang="en-US" altLang="ja-JP">
                <a:solidFill>
                  <a:srgbClr val="000000"/>
                </a:solidFill>
              </a:rPr>
              <a:t>Copyright 2009 FUJITSU TECHNOLOGY SOLUTIONS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 y="-1588"/>
            <a:ext cx="7970838" cy="693738"/>
          </a:xfrm>
        </p:spPr>
        <p:txBody>
          <a:bodyPr/>
          <a:lstStyle/>
          <a:p>
            <a:r>
              <a:rPr lang="en-US" smtClean="0"/>
              <a:t>Click to edit Master title style</a:t>
            </a:r>
            <a:endParaRPr lang="de-DE"/>
          </a:p>
        </p:txBody>
      </p:sp>
      <p:sp>
        <p:nvSpPr>
          <p:cNvPr id="3" name="Content Placeholder 2"/>
          <p:cNvSpPr>
            <a:spLocks noGrp="1"/>
          </p:cNvSpPr>
          <p:nvPr>
            <p:ph sz="half" idx="1"/>
          </p:nvPr>
        </p:nvSpPr>
        <p:spPr>
          <a:xfrm>
            <a:off x="57150" y="765175"/>
            <a:ext cx="4432300" cy="5781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quarter" idx="2"/>
          </p:nvPr>
        </p:nvSpPr>
        <p:spPr>
          <a:xfrm>
            <a:off x="4641850" y="765175"/>
            <a:ext cx="4432300" cy="28146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Content Placeholder 4"/>
          <p:cNvSpPr>
            <a:spLocks noGrp="1"/>
          </p:cNvSpPr>
          <p:nvPr>
            <p:ph sz="quarter" idx="3"/>
          </p:nvPr>
        </p:nvSpPr>
        <p:spPr>
          <a:xfrm>
            <a:off x="4641850" y="3732213"/>
            <a:ext cx="4432300" cy="2814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5" name="Text Placeholder 12"/>
          <p:cNvSpPr>
            <a:spLocks noGrp="1"/>
          </p:cNvSpPr>
          <p:nvPr>
            <p:ph type="body" sz="quarter" idx="15"/>
          </p:nvPr>
        </p:nvSpPr>
        <p:spPr bwMode="gray">
          <a:xfrm>
            <a:off x="179388" y="836612"/>
            <a:ext cx="4248596" cy="5616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2"/>
          <p:cNvSpPr>
            <a:spLocks noGrp="1"/>
          </p:cNvSpPr>
          <p:nvPr>
            <p:ph type="body" sz="quarter" idx="16"/>
          </p:nvPr>
        </p:nvSpPr>
        <p:spPr bwMode="gray">
          <a:xfrm>
            <a:off x="4644008" y="836613"/>
            <a:ext cx="4320605"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3 columns">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4" name="Text Placeholder 9"/>
          <p:cNvSpPr>
            <a:spLocks noGrp="1"/>
          </p:cNvSpPr>
          <p:nvPr>
            <p:ph type="body" sz="quarter" idx="18"/>
          </p:nvPr>
        </p:nvSpPr>
        <p:spPr bwMode="gray">
          <a:xfrm>
            <a:off x="179388" y="836612"/>
            <a:ext cx="2808436"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9"/>
          <p:cNvSpPr>
            <a:spLocks noGrp="1"/>
          </p:cNvSpPr>
          <p:nvPr>
            <p:ph type="body" sz="quarter" idx="19"/>
          </p:nvPr>
        </p:nvSpPr>
        <p:spPr bwMode="gray">
          <a:xfrm>
            <a:off x="3203848" y="836613"/>
            <a:ext cx="2808436"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8" name="Text Placeholder 9"/>
          <p:cNvSpPr>
            <a:spLocks noGrp="1"/>
          </p:cNvSpPr>
          <p:nvPr>
            <p:ph type="body" sz="quarter" idx="20"/>
          </p:nvPr>
        </p:nvSpPr>
        <p:spPr bwMode="gray">
          <a:xfrm>
            <a:off x="6228308" y="836614"/>
            <a:ext cx="2736305"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1" name="Picture Placeholder 10"/>
          <p:cNvSpPr>
            <a:spLocks noGrp="1"/>
          </p:cNvSpPr>
          <p:nvPr>
            <p:ph type="pic" sz="quarter" idx="13"/>
            <p:custDataLst>
              <p:tags r:id="rId1"/>
            </p:custDataLst>
          </p:nvPr>
        </p:nvSpPr>
        <p:spPr bwMode="gray">
          <a:xfrm>
            <a:off x="179388" y="908720"/>
            <a:ext cx="8785226" cy="5544468"/>
          </a:xfrm>
          <a:prstGeom prst="round1Rect">
            <a:avLst>
              <a:gd name="adj" fmla="val 6872"/>
            </a:avLst>
          </a:prstGeom>
          <a:noFill/>
          <a:ln>
            <a:noFill/>
          </a:ln>
        </p:spPr>
        <p:txBody>
          <a:bodyPr/>
          <a:lstStyle/>
          <a:p>
            <a:endParaRPr lang="en-US"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Pictures">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lvl1pPr algn="l">
              <a:defRPr/>
            </a:lvl1pPr>
          </a:lstStyle>
          <a:p>
            <a:endParaRPr lang="en-US" noProof="0" dirty="0"/>
          </a:p>
        </p:txBody>
      </p:sp>
      <p:sp>
        <p:nvSpPr>
          <p:cNvPr id="11" name="Picture Placeholder 10"/>
          <p:cNvSpPr>
            <a:spLocks noGrp="1"/>
          </p:cNvSpPr>
          <p:nvPr>
            <p:ph type="pic" sz="quarter" idx="13"/>
            <p:custDataLst>
              <p:tags r:id="rId1"/>
            </p:custDataLst>
          </p:nvPr>
        </p:nvSpPr>
        <p:spPr bwMode="gray">
          <a:xfrm>
            <a:off x="4716016" y="908720"/>
            <a:ext cx="4248598" cy="5544468"/>
          </a:xfrm>
          <a:prstGeom prst="round1Rect">
            <a:avLst>
              <a:gd name="adj" fmla="val 8968"/>
            </a:avLst>
          </a:prstGeom>
          <a:noFill/>
          <a:ln>
            <a:noFill/>
          </a:ln>
        </p:spPr>
        <p:txBody>
          <a:bodyPr/>
          <a:lstStyle/>
          <a:p>
            <a:endParaRPr lang="en-US" noProof="0"/>
          </a:p>
        </p:txBody>
      </p:sp>
      <p:sp>
        <p:nvSpPr>
          <p:cNvPr id="10" name="Picture Placeholder 10"/>
          <p:cNvSpPr>
            <a:spLocks noGrp="1"/>
          </p:cNvSpPr>
          <p:nvPr>
            <p:ph type="pic" sz="quarter" idx="16"/>
            <p:custDataLst>
              <p:tags r:id="rId2"/>
            </p:custDataLst>
          </p:nvPr>
        </p:nvSpPr>
        <p:spPr bwMode="gray">
          <a:xfrm>
            <a:off x="179388" y="908720"/>
            <a:ext cx="4248598" cy="5544468"/>
          </a:xfrm>
          <a:prstGeom prst="rect">
            <a:avLst/>
          </a:prstGeom>
          <a:noFill/>
          <a:ln>
            <a:noFill/>
          </a:ln>
        </p:spPr>
        <p:txBody>
          <a:bodyPr/>
          <a:lstStyle/>
          <a:p>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2.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5.jpe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25" name="Picture 13" descr="ContentGray20_L150"/>
          <p:cNvPicPr>
            <a:picLocks noChangeAspect="1" noChangeArrowheads="1"/>
          </p:cNvPicPr>
          <p:nvPr userDrawn="1"/>
        </p:nvPicPr>
        <p:blipFill>
          <a:blip r:embed="rId35" cstate="print"/>
          <a:srcRect/>
          <a:stretch>
            <a:fillRect/>
          </a:stretch>
        </p:blipFill>
        <p:spPr bwMode="gray">
          <a:xfrm>
            <a:off x="0" y="0"/>
            <a:ext cx="9144000" cy="1073150"/>
          </a:xfrm>
          <a:prstGeom prst="rect">
            <a:avLst/>
          </a:prstGeom>
          <a:noFill/>
        </p:spPr>
      </p:pic>
      <p:grpSp>
        <p:nvGrpSpPr>
          <p:cNvPr id="26" name="Group 14"/>
          <p:cNvGrpSpPr>
            <a:grpSpLocks noChangeAspect="1"/>
          </p:cNvGrpSpPr>
          <p:nvPr userDrawn="1"/>
        </p:nvGrpSpPr>
        <p:grpSpPr bwMode="gray">
          <a:xfrm>
            <a:off x="7888288" y="79375"/>
            <a:ext cx="1176337" cy="657225"/>
            <a:chOff x="4969" y="50"/>
            <a:chExt cx="741" cy="414"/>
          </a:xfrm>
        </p:grpSpPr>
        <p:sp>
          <p:nvSpPr>
            <p:cNvPr id="27"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en-US" noProof="0"/>
            </a:p>
          </p:txBody>
        </p:sp>
        <p:sp>
          <p:nvSpPr>
            <p:cNvPr id="28"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en-US" noProof="0"/>
            </a:p>
          </p:txBody>
        </p:sp>
        <p:sp>
          <p:nvSpPr>
            <p:cNvPr id="29"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en-US" noProof="0"/>
            </a:p>
          </p:txBody>
        </p:sp>
        <p:sp>
          <p:nvSpPr>
            <p:cNvPr id="30"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en-US" noProof="0"/>
            </a:p>
          </p:txBody>
        </p:sp>
        <p:sp>
          <p:nvSpPr>
            <p:cNvPr id="31"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en-US" noProof="0"/>
            </a:p>
          </p:txBody>
        </p:sp>
        <p:sp>
          <p:nvSpPr>
            <p:cNvPr id="32"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en-US" noProof="0"/>
            </a:p>
          </p:txBody>
        </p:sp>
        <p:sp>
          <p:nvSpPr>
            <p:cNvPr id="33"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en-US" noProof="0"/>
            </a:p>
          </p:txBody>
        </p:sp>
        <p:sp>
          <p:nvSpPr>
            <p:cNvPr id="34"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en-US" noProof="0"/>
            </a:p>
          </p:txBody>
        </p:sp>
        <p:sp>
          <p:nvSpPr>
            <p:cNvPr id="35"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en-US" noProof="0"/>
            </a:p>
          </p:txBody>
        </p:sp>
      </p:grpSp>
      <p:sp>
        <p:nvSpPr>
          <p:cNvPr id="2" name="Titelplatzhalter 1"/>
          <p:cNvSpPr>
            <a:spLocks noGrp="1"/>
          </p:cNvSpPr>
          <p:nvPr>
            <p:ph type="title"/>
          </p:nvPr>
        </p:nvSpPr>
        <p:spPr bwMode="gray">
          <a:xfrm>
            <a:off x="179388" y="0"/>
            <a:ext cx="7858800" cy="6948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lgn="l" rtl="0" fontAlgn="base">
              <a:spcBef>
                <a:spcPct val="0"/>
              </a:spcBef>
              <a:spcAft>
                <a:spcPct val="0"/>
              </a:spcAft>
              <a:tabLst>
                <a:tab pos="3676650" algn="l"/>
              </a:tabLst>
            </a:pPr>
            <a:endParaRPr lang="en-US" noProof="0" dirty="0"/>
          </a:p>
        </p:txBody>
      </p:sp>
      <p:sp>
        <p:nvSpPr>
          <p:cNvPr id="7" name="VCT_Marker_ID_7" hidden="1"/>
          <p:cNvSpPr/>
          <p:nvPr userDrawn="1">
            <p:custDataLst>
              <p:tags r:id="rId33"/>
            </p:custDataLst>
          </p:nvPr>
        </p:nvSpPr>
        <p:spPr>
          <a:xfrm>
            <a:off x="1270000" y="127000"/>
            <a:ext cx="127000" cy="127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p:spPr>
        <p:txBody>
          <a:bodyPr/>
          <a:lstStyle/>
          <a:p>
            <a:endParaRPr lang="en-US" noProof="0"/>
          </a:p>
        </p:txBody>
      </p:sp>
      <p:sp>
        <p:nvSpPr>
          <p:cNvPr id="22" name="Rectangle 21"/>
          <p:cNvSpPr/>
          <p:nvPr userDrawn="1"/>
        </p:nvSpPr>
        <p:spPr bwMode="gray">
          <a:xfrm>
            <a:off x="4302000" y="6652800"/>
            <a:ext cx="540000" cy="2016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marL="0" algn="ctr" defTabSz="914400" rtl="0" eaLnBrk="1" fontAlgn="base" latinLnBrk="0" hangingPunct="1">
              <a:spcBef>
                <a:spcPct val="0"/>
              </a:spcBef>
              <a:spcAft>
                <a:spcPct val="0"/>
              </a:spcAft>
            </a:pPr>
            <a:fld id="{AC746033-9F45-4508-8446-72AA2BBAAD2A}" type="slidenum">
              <a:rPr kumimoji="0" lang="en-US" altLang="ja-JP" sz="800" kern="1200" noProof="0" smtClean="0">
                <a:solidFill>
                  <a:schemeClr val="tx1"/>
                </a:solidFill>
                <a:latin typeface="+mn-lt"/>
                <a:ea typeface="ＭＳ Ｐゴシック" charset="-128"/>
                <a:cs typeface="+mn-cs"/>
              </a:rPr>
              <a:pPr marL="0" algn="ctr" defTabSz="914400" rtl="0" eaLnBrk="1" fontAlgn="base" latinLnBrk="0" hangingPunct="1">
                <a:spcBef>
                  <a:spcPct val="0"/>
                </a:spcBef>
                <a:spcAft>
                  <a:spcPct val="0"/>
                </a:spcAft>
              </a:pPr>
              <a:t>‹Nr.›</a:t>
            </a:fld>
            <a:endParaRPr kumimoji="0" lang="en-US" altLang="ja-JP" sz="800" kern="1200" noProof="0" dirty="0" err="1" smtClean="0">
              <a:solidFill>
                <a:schemeClr val="tx1"/>
              </a:solidFill>
              <a:latin typeface="+mn-lt"/>
              <a:ea typeface="ＭＳ Ｐゴシック" charset="-128"/>
              <a:cs typeface="+mn-cs"/>
            </a:endParaRPr>
          </a:p>
        </p:txBody>
      </p:sp>
      <p:sp>
        <p:nvSpPr>
          <p:cNvPr id="24" name="Rectangle 23"/>
          <p:cNvSpPr/>
          <p:nvPr userDrawn="1"/>
        </p:nvSpPr>
        <p:spPr bwMode="gray">
          <a:xfrm>
            <a:off x="4937063" y="6653225"/>
            <a:ext cx="4021200" cy="2016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marL="0" algn="r" defTabSz="914400" rtl="0" eaLnBrk="1" fontAlgn="base" latinLnBrk="0" hangingPunct="1"/>
            <a:r>
              <a:rPr kumimoji="0" lang="en-US" altLang="ja-JP" sz="800" kern="1200" noProof="0" dirty="0" smtClean="0">
                <a:solidFill>
                  <a:schemeClr val="tx1"/>
                </a:solidFill>
                <a:latin typeface="+mn-lt"/>
                <a:ea typeface="+mn-ea"/>
                <a:cs typeface="+mn-cs"/>
              </a:rPr>
              <a:t>Copyright 2011 FUJITSU</a:t>
            </a:r>
          </a:p>
        </p:txBody>
      </p:sp>
      <p:sp>
        <p:nvSpPr>
          <p:cNvPr id="40" name="Text Placeholder 39"/>
          <p:cNvSpPr>
            <a:spLocks noGrp="1"/>
          </p:cNvSpPr>
          <p:nvPr>
            <p:ph type="body" idx="1"/>
            <p:custDataLst>
              <p:tags r:id="rId34"/>
            </p:custDataLst>
          </p:nvPr>
        </p:nvSpPr>
        <p:spPr bwMode="gray">
          <a:xfrm>
            <a:off x="179512" y="836613"/>
            <a:ext cx="8784976" cy="5616575"/>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0" r:id="rId1"/>
    <p:sldLayoutId id="2147483682" r:id="rId2"/>
    <p:sldLayoutId id="2147483683" r:id="rId3"/>
    <p:sldLayoutId id="2147483660" r:id="rId4"/>
    <p:sldLayoutId id="2147483662" r:id="rId5"/>
    <p:sldLayoutId id="2147483656" r:id="rId6"/>
    <p:sldLayoutId id="2147483654" r:id="rId7"/>
    <p:sldLayoutId id="2147483650" r:id="rId8"/>
    <p:sldLayoutId id="2147483667" r:id="rId9"/>
    <p:sldLayoutId id="2147483652" r:id="rId10"/>
    <p:sldLayoutId id="2147483665" r:id="rId11"/>
    <p:sldLayoutId id="2147483658" r:id="rId12"/>
    <p:sldLayoutId id="2147483666" r:id="rId13"/>
    <p:sldLayoutId id="2147483657" r:id="rId14"/>
    <p:sldLayoutId id="2147483661"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 id="2147483679" r:id="rId27"/>
    <p:sldLayoutId id="2147483659" r:id="rId28"/>
    <p:sldLayoutId id="2147483655" r:id="rId29"/>
    <p:sldLayoutId id="2147483685" r:id="rId30"/>
    <p:sldLayoutId id="2147483686" r:id="rId31"/>
  </p:sldLayoutIdLst>
  <p:hf hdr="0" ftr="0" dt="0"/>
  <p:txStyles>
    <p:titleStyle>
      <a:lvl1pPr algn="l" defTabSz="914400" rtl="0" eaLnBrk="1" latinLnBrk="0" hangingPunct="1">
        <a:spcBef>
          <a:spcPct val="0"/>
        </a:spcBef>
        <a:buNone/>
        <a:defRPr kumimoji="1" lang="de-DE" altLang="ja-JP" sz="3200" kern="1200" dirty="0" smtClean="0">
          <a:solidFill>
            <a:schemeClr val="tx1"/>
          </a:solidFill>
          <a:latin typeface="+mj-lt"/>
          <a:ea typeface="+mj-ea"/>
          <a:cs typeface="+mj-cs"/>
        </a:defRPr>
      </a:lvl1pPr>
    </p:titleStyle>
    <p:bodyStyle>
      <a:lvl1pPr marL="269875" indent="-269875" algn="l" defTabSz="914400" rtl="0" eaLnBrk="1" latinLnBrk="0" hangingPunct="1">
        <a:spcBef>
          <a:spcPts val="516"/>
        </a:spcBef>
        <a:spcAft>
          <a:spcPts val="288"/>
        </a:spcAft>
        <a:buClr>
          <a:schemeClr val="accent2"/>
        </a:buClr>
        <a:buFont typeface="Wingdings" pitchFamily="2" charset="2"/>
        <a:buChar char=""/>
        <a:defRPr sz="2400" b="0" kern="1200">
          <a:solidFill>
            <a:schemeClr val="tx1"/>
          </a:solidFill>
          <a:latin typeface="+mn-lt"/>
          <a:ea typeface="+mn-ea"/>
          <a:cs typeface="+mn-cs"/>
        </a:defRPr>
      </a:lvl1pPr>
      <a:lvl2pPr marL="539750" indent="-269875" algn="l" defTabSz="914400" rtl="0" eaLnBrk="1" latinLnBrk="0" hangingPunct="1">
        <a:spcBef>
          <a:spcPts val="0"/>
        </a:spcBef>
        <a:spcAft>
          <a:spcPts val="288"/>
        </a:spcAft>
        <a:buClr>
          <a:schemeClr val="tx2"/>
        </a:buClr>
        <a:buFont typeface="Wingdings" pitchFamily="2" charset="2"/>
        <a:buChar char=""/>
        <a:defRPr sz="2000" kern="1200">
          <a:solidFill>
            <a:schemeClr val="tx1"/>
          </a:solidFill>
          <a:latin typeface="+mn-lt"/>
          <a:ea typeface="+mn-ea"/>
          <a:cs typeface="+mn-cs"/>
        </a:defRPr>
      </a:lvl2pPr>
      <a:lvl3pPr marL="714375" indent="-174625" algn="l" defTabSz="914400" rtl="0" eaLnBrk="1" latinLnBrk="0" hangingPunct="1">
        <a:spcBef>
          <a:spcPct val="20000"/>
        </a:spcBef>
        <a:spcAft>
          <a:spcPts val="240"/>
        </a:spcAft>
        <a:buClr>
          <a:schemeClr val="tx2"/>
        </a:buClr>
        <a:buFont typeface="Arial" pitchFamily="34" charset="0"/>
        <a:buChar char="•"/>
        <a:tabLst/>
        <a:defRPr sz="1800" kern="1200">
          <a:solidFill>
            <a:schemeClr val="tx1"/>
          </a:solidFill>
          <a:latin typeface="+mn-lt"/>
          <a:ea typeface="+mn-ea"/>
          <a:cs typeface="+mn-cs"/>
        </a:defRPr>
      </a:lvl3pPr>
      <a:lvl4pPr marL="896938" indent="-182563" algn="l" defTabSz="896938" rtl="0" eaLnBrk="1" latinLnBrk="0" hangingPunct="1">
        <a:spcBef>
          <a:spcPct val="20000"/>
        </a:spcBef>
        <a:spcAft>
          <a:spcPts val="216"/>
        </a:spcAft>
        <a:buClr>
          <a:schemeClr val="tx2"/>
        </a:buClr>
        <a:buFont typeface="Arial" pitchFamily="34" charset="0"/>
        <a:buChar char="•"/>
        <a:defRPr sz="1600" kern="1200">
          <a:solidFill>
            <a:schemeClr val="tx1"/>
          </a:solidFill>
          <a:latin typeface="+mn-lt"/>
          <a:ea typeface="+mn-ea"/>
          <a:cs typeface="+mn-cs"/>
        </a:defRPr>
      </a:lvl4pPr>
      <a:lvl5pPr marL="1079500" indent="-182563" algn="l" defTabSz="914400" rtl="0" eaLnBrk="1" latinLnBrk="0" hangingPunct="1">
        <a:spcBef>
          <a:spcPct val="20000"/>
        </a:spcBef>
        <a:spcAft>
          <a:spcPts val="192"/>
        </a:spcAft>
        <a:buClr>
          <a:schemeClr val="tx2"/>
        </a:buClr>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2050" name="Picture 13" descr="ContentGray20_L150"/>
          <p:cNvPicPr>
            <a:picLocks noChangeAspect="1" noChangeArrowheads="1"/>
          </p:cNvPicPr>
          <p:nvPr/>
        </p:nvPicPr>
        <p:blipFill>
          <a:blip r:embed="rId14" cstate="print"/>
          <a:srcRect/>
          <a:stretch>
            <a:fillRect/>
          </a:stretch>
        </p:blipFill>
        <p:spPr bwMode="gray">
          <a:xfrm>
            <a:off x="0" y="0"/>
            <a:ext cx="9144000" cy="1073150"/>
          </a:xfrm>
          <a:prstGeom prst="rect">
            <a:avLst/>
          </a:prstGeom>
          <a:noFill/>
          <a:ln w="9525">
            <a:noFill/>
            <a:miter lim="800000"/>
            <a:headEnd/>
            <a:tailEnd/>
          </a:ln>
        </p:spPr>
      </p:pic>
      <p:grpSp>
        <p:nvGrpSpPr>
          <p:cNvPr id="2"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pPr algn="ctr" fontAlgn="ctr">
              <a:spcBef>
                <a:spcPct val="0"/>
              </a:spcBef>
              <a:spcAft>
                <a:spcPct val="0"/>
              </a:spcAft>
              <a:defRPr/>
            </a:pPr>
            <a:endParaRPr kumimoji="1" lang="de-DE">
              <a:solidFill>
                <a:srgbClr val="000000"/>
              </a:solidFill>
              <a:ea typeface="MS UI Gothic" pitchFamily="34" charset="-128"/>
            </a:endParaRPr>
          </a:p>
        </p:txBody>
      </p:sp>
      <p:sp>
        <p:nvSpPr>
          <p:cNvPr id="2053" name="Rectangle 7"/>
          <p:cNvSpPr>
            <a:spLocks noGrp="1" noChangeArrowheads="1"/>
          </p:cNvSpPr>
          <p:nvPr>
            <p:ph type="title"/>
          </p:nvPr>
        </p:nvSpPr>
        <p:spPr bwMode="gray">
          <a:xfrm>
            <a:off x="169863" y="-1588"/>
            <a:ext cx="7858125"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2054"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lgn="ctr">
              <a:spcBef>
                <a:spcPct val="0"/>
              </a:spcBef>
              <a:spcAft>
                <a:spcPct val="0"/>
              </a:spcAft>
              <a:defRPr/>
            </a:pPr>
            <a:fld id="{E9D8D601-9550-4E97-B339-A228AF411E14}" type="slidenum">
              <a:rPr lang="en-US" altLang="ja-JP">
                <a:solidFill>
                  <a:srgbClr val="000000"/>
                </a:solidFill>
                <a:ea typeface="MS UI Gothic" pitchFamily="34" charset="-128"/>
              </a:rPr>
              <a:pPr algn="ctr">
                <a:spcBef>
                  <a:spcPct val="0"/>
                </a:spcBef>
                <a:spcAft>
                  <a:spcPct val="0"/>
                </a:spcAft>
                <a:defRPr/>
              </a:pPr>
              <a:t>‹Nr.›</a:t>
            </a:fld>
            <a:endParaRPr lang="en-US" altLang="ja-JP">
              <a:solidFill>
                <a:srgbClr val="000000"/>
              </a:solidFill>
              <a:ea typeface="MS UI Gothic" pitchFamily="34" charset="-128"/>
            </a:endParaRPr>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spcBef>
                <a:spcPct val="0"/>
              </a:spcBef>
              <a:spcAft>
                <a:spcPct val="0"/>
              </a:spcAft>
              <a:defRPr/>
            </a:pPr>
            <a:r>
              <a:rPr lang="en-US" altLang="ja-JP">
                <a:solidFill>
                  <a:srgbClr val="000000"/>
                </a:solidFill>
                <a:ea typeface="MS UI Gothic" pitchFamily="34" charset="-128"/>
              </a:rPr>
              <a:t>Copyright 2009 FUJITSU TECHNOLOGY SOLUTIONS</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5"/>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5"/>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5"/>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5"/>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5"/>
        </a:buBlip>
        <a:defRPr kumimoji="1" sz="2000">
          <a:solidFill>
            <a:srgbClr val="000000"/>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0.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1.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31.xml"/><Relationship Id="rId5" Type="http://schemas.openxmlformats.org/officeDocument/2006/relationships/image" Target="../media/image45.jpeg"/><Relationship Id="rId4" Type="http://schemas.openxmlformats.org/officeDocument/2006/relationships/image" Target="../media/image4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24.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31.xml"/><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10.jpeg"/><Relationship Id="rId7"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30.xml"/><Relationship Id="rId5" Type="http://schemas.openxmlformats.org/officeDocument/2006/relationships/image" Target="../media/image35.jpe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a:xfrm>
            <a:off x="252413" y="1738313"/>
            <a:ext cx="7920037" cy="2360612"/>
          </a:xfrm>
          <a:effectLst>
            <a:outerShdw dist="17961" dir="2700000" algn="ctr" rotWithShape="0">
              <a:srgbClr val="C0C0C0">
                <a:alpha val="50000"/>
              </a:srgbClr>
            </a:outerShdw>
          </a:effectLst>
        </p:spPr>
        <p:txBody>
          <a:bodyPr/>
          <a:lstStyle/>
          <a:p>
            <a:pPr eaLnBrk="1" hangingPunct="1">
              <a:defRPr/>
            </a:pPr>
            <a:r>
              <a:rPr lang="de-DE" dirty="0" smtClean="0"/>
              <a:t>Fujitsu</a:t>
            </a:r>
            <a:br>
              <a:rPr lang="de-DE" dirty="0" smtClean="0"/>
            </a:br>
            <a:r>
              <a:rPr lang="de-DE" dirty="0" smtClean="0"/>
              <a:t>ETERNUS Storage</a:t>
            </a:r>
          </a:p>
        </p:txBody>
      </p:sp>
      <p:sp>
        <p:nvSpPr>
          <p:cNvPr id="3074" name="Rectangle 51"/>
          <p:cNvSpPr>
            <a:spLocks noGrp="1" noChangeArrowheads="1"/>
          </p:cNvSpPr>
          <p:nvPr>
            <p:ph type="ftr" sz="quarter" idx="10"/>
          </p:nvPr>
        </p:nvSpPr>
        <p:spPr/>
        <p:txBody>
          <a:bodyPr/>
          <a:lstStyle/>
          <a:p>
            <a:pPr>
              <a:defRPr/>
            </a:pPr>
            <a:r>
              <a:rPr lang="en-US" altLang="ja-JP" dirty="0">
                <a:solidFill>
                  <a:srgbClr val="000000"/>
                </a:solidFill>
              </a:rPr>
              <a:t>Copyright </a:t>
            </a:r>
            <a:r>
              <a:rPr lang="en-US" altLang="ja-JP" dirty="0" smtClean="0">
                <a:solidFill>
                  <a:srgbClr val="000000"/>
                </a:solidFill>
              </a:rPr>
              <a:t>2010 </a:t>
            </a:r>
            <a:r>
              <a:rPr lang="en-US" altLang="ja-JP" dirty="0">
                <a:solidFill>
                  <a:srgbClr val="000000"/>
                </a:solidFill>
              </a:rPr>
              <a:t>FUJITSU TECHNOLOGY SOLUTIONS</a:t>
            </a:r>
          </a:p>
        </p:txBody>
      </p:sp>
      <p:sp>
        <p:nvSpPr>
          <p:cNvPr id="4" name="Rectangle 3"/>
          <p:cNvSpPr>
            <a:spLocks noGrp="1" noChangeArrowheads="1"/>
          </p:cNvSpPr>
          <p:nvPr>
            <p:ph type="subTitle" idx="1"/>
          </p:nvPr>
        </p:nvSpPr>
        <p:spPr>
          <a:xfrm>
            <a:off x="251520" y="4373563"/>
            <a:ext cx="7985125" cy="2205037"/>
          </a:xfrm>
        </p:spPr>
        <p:txBody>
          <a:bodyPr/>
          <a:lstStyle/>
          <a:p>
            <a:pPr eaLnBrk="1" hangingPunct="1"/>
            <a:r>
              <a:rPr lang="en-US" sz="2400" dirty="0" smtClean="0"/>
              <a:t>Quick overview of latest Visio shapes</a:t>
            </a:r>
            <a:endParaRPr lang="en-US" altLang="ja-JP"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defRPr/>
            </a:pPr>
            <a:r>
              <a:rPr lang="de-DE" dirty="0" smtClean="0"/>
              <a:t>ETERNUS LT series</a:t>
            </a:r>
          </a:p>
        </p:txBody>
      </p:sp>
      <p:pic>
        <p:nvPicPr>
          <p:cNvPr id="13315" name="Picture 20"/>
          <p:cNvPicPr>
            <a:picLocks noChangeAspect="1" noChangeArrowheads="1"/>
          </p:cNvPicPr>
          <p:nvPr/>
        </p:nvPicPr>
        <p:blipFill>
          <a:blip r:embed="rId3" cstate="print"/>
          <a:srcRect/>
          <a:stretch>
            <a:fillRect/>
          </a:stretch>
        </p:blipFill>
        <p:spPr bwMode="gray">
          <a:xfrm>
            <a:off x="4561085" y="1285875"/>
            <a:ext cx="4043363" cy="706438"/>
          </a:xfrm>
          <a:prstGeom prst="rect">
            <a:avLst/>
          </a:prstGeom>
          <a:noFill/>
          <a:ln w="9525" algn="ctr">
            <a:noFill/>
            <a:miter lim="800000"/>
            <a:headEnd/>
            <a:tailEnd/>
          </a:ln>
        </p:spPr>
      </p:pic>
      <p:pic>
        <p:nvPicPr>
          <p:cNvPr id="13316" name="Picture 21"/>
          <p:cNvPicPr>
            <a:picLocks noChangeAspect="1" noChangeArrowheads="1"/>
          </p:cNvPicPr>
          <p:nvPr/>
        </p:nvPicPr>
        <p:blipFill>
          <a:blip r:embed="rId4" cstate="print"/>
          <a:srcRect/>
          <a:stretch>
            <a:fillRect/>
          </a:stretch>
        </p:blipFill>
        <p:spPr bwMode="gray">
          <a:xfrm>
            <a:off x="4533081" y="2286000"/>
            <a:ext cx="4143375" cy="1125538"/>
          </a:xfrm>
          <a:prstGeom prst="rect">
            <a:avLst/>
          </a:prstGeom>
          <a:noFill/>
          <a:ln w="9525" algn="ctr">
            <a:noFill/>
            <a:miter lim="800000"/>
            <a:headEnd/>
            <a:tailEnd/>
          </a:ln>
        </p:spPr>
      </p:pic>
      <p:pic>
        <p:nvPicPr>
          <p:cNvPr id="13317" name="Picture 22"/>
          <p:cNvPicPr>
            <a:picLocks noChangeAspect="1" noChangeArrowheads="1"/>
          </p:cNvPicPr>
          <p:nvPr/>
        </p:nvPicPr>
        <p:blipFill>
          <a:blip r:embed="rId5" cstate="print"/>
          <a:srcRect/>
          <a:stretch>
            <a:fillRect/>
          </a:stretch>
        </p:blipFill>
        <p:spPr bwMode="gray">
          <a:xfrm>
            <a:off x="4530923" y="3643313"/>
            <a:ext cx="4171470" cy="1945927"/>
          </a:xfrm>
          <a:prstGeom prst="rect">
            <a:avLst/>
          </a:prstGeom>
          <a:noFill/>
          <a:ln w="9525" algn="ctr">
            <a:noFill/>
            <a:miter lim="800000"/>
            <a:headEnd/>
            <a:tailEnd/>
          </a:ln>
        </p:spPr>
      </p:pic>
      <p:sp>
        <p:nvSpPr>
          <p:cNvPr id="13320" name="Text Box 4"/>
          <p:cNvSpPr txBox="1">
            <a:spLocks noChangeArrowheads="1"/>
          </p:cNvSpPr>
          <p:nvPr/>
        </p:nvSpPr>
        <p:spPr bwMode="auto">
          <a:xfrm>
            <a:off x="971600" y="1700808"/>
            <a:ext cx="1676400" cy="276225"/>
          </a:xfrm>
          <a:prstGeom prst="rect">
            <a:avLst/>
          </a:prstGeom>
          <a:noFill/>
          <a:ln w="12700" algn="ctr">
            <a:noFill/>
            <a:miter lim="800000"/>
            <a:headEnd/>
            <a:tailEnd/>
          </a:ln>
        </p:spPr>
        <p:txBody>
          <a:bodyPr wrap="none" lIns="0" tIns="0" rIns="0" bIns="0">
            <a:spAutoFit/>
          </a:bodyPr>
          <a:lstStyle/>
          <a:p>
            <a:pPr algn="l" fontAlgn="base">
              <a:spcBef>
                <a:spcPct val="50000"/>
              </a:spcBef>
              <a:buClr>
                <a:srgbClr val="99CCBE"/>
              </a:buClr>
              <a:buFont typeface="Wingdings" pitchFamily="2" charset="2"/>
              <a:buNone/>
            </a:pPr>
            <a:r>
              <a:rPr kumimoji="0" lang="de-DE" dirty="0">
                <a:solidFill>
                  <a:schemeClr val="tx1"/>
                </a:solidFill>
              </a:rPr>
              <a:t>ETERNUS LT20</a:t>
            </a:r>
          </a:p>
        </p:txBody>
      </p:sp>
      <p:sp>
        <p:nvSpPr>
          <p:cNvPr id="13321" name="Text Box 4"/>
          <p:cNvSpPr txBox="1">
            <a:spLocks noChangeArrowheads="1"/>
          </p:cNvSpPr>
          <p:nvPr/>
        </p:nvSpPr>
        <p:spPr bwMode="auto">
          <a:xfrm>
            <a:off x="971600" y="3152775"/>
            <a:ext cx="1676400" cy="276225"/>
          </a:xfrm>
          <a:prstGeom prst="rect">
            <a:avLst/>
          </a:prstGeom>
          <a:noFill/>
          <a:ln w="12700" algn="ctr">
            <a:noFill/>
            <a:miter lim="800000"/>
            <a:headEnd/>
            <a:tailEnd/>
          </a:ln>
        </p:spPr>
        <p:txBody>
          <a:bodyPr wrap="none" lIns="0" tIns="0" rIns="0" bIns="0">
            <a:spAutoFit/>
          </a:bodyPr>
          <a:lstStyle/>
          <a:p>
            <a:pPr algn="l" fontAlgn="base">
              <a:spcBef>
                <a:spcPct val="50000"/>
              </a:spcBef>
              <a:buClr>
                <a:srgbClr val="99CCBE"/>
              </a:buClr>
              <a:buFont typeface="Wingdings" pitchFamily="2" charset="2"/>
              <a:buNone/>
            </a:pPr>
            <a:r>
              <a:rPr kumimoji="0" lang="de-DE" dirty="0">
                <a:solidFill>
                  <a:schemeClr val="tx1"/>
                </a:solidFill>
              </a:rPr>
              <a:t>ETERNUS LT40</a:t>
            </a:r>
          </a:p>
        </p:txBody>
      </p:sp>
      <p:sp>
        <p:nvSpPr>
          <p:cNvPr id="13322" name="Text Box 4"/>
          <p:cNvSpPr txBox="1">
            <a:spLocks noChangeArrowheads="1"/>
          </p:cNvSpPr>
          <p:nvPr/>
        </p:nvSpPr>
        <p:spPr bwMode="auto">
          <a:xfrm>
            <a:off x="971600" y="5301208"/>
            <a:ext cx="1676400" cy="276225"/>
          </a:xfrm>
          <a:prstGeom prst="rect">
            <a:avLst/>
          </a:prstGeom>
          <a:noFill/>
          <a:ln w="12700" algn="ctr">
            <a:noFill/>
            <a:miter lim="800000"/>
            <a:headEnd/>
            <a:tailEnd/>
          </a:ln>
        </p:spPr>
        <p:txBody>
          <a:bodyPr wrap="none" lIns="0" tIns="0" rIns="0" bIns="0">
            <a:spAutoFit/>
          </a:bodyPr>
          <a:lstStyle/>
          <a:p>
            <a:pPr algn="l" fontAlgn="base">
              <a:spcBef>
                <a:spcPct val="50000"/>
              </a:spcBef>
              <a:buClr>
                <a:srgbClr val="99CCBE"/>
              </a:buClr>
              <a:buFont typeface="Wingdings" pitchFamily="2" charset="2"/>
              <a:buNone/>
            </a:pPr>
            <a:r>
              <a:rPr kumimoji="0" lang="de-DE" dirty="0">
                <a:solidFill>
                  <a:schemeClr val="tx1"/>
                </a:solidFill>
              </a:rPr>
              <a:t>ETERNUS </a:t>
            </a:r>
            <a:r>
              <a:rPr kumimoji="0" lang="de-DE" dirty="0" smtClean="0">
                <a:solidFill>
                  <a:schemeClr val="tx1"/>
                </a:solidFill>
              </a:rPr>
              <a:t>LT60</a:t>
            </a:r>
            <a:endParaRPr kumimoji="0" lang="de-DE" dirty="0">
              <a:solidFill>
                <a:schemeClr val="tx1"/>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r>
              <a:rPr lang="de-DE" smtClean="0"/>
              <a:t>Library SL500</a:t>
            </a:r>
          </a:p>
        </p:txBody>
      </p:sp>
      <p:graphicFrame>
        <p:nvGraphicFramePr>
          <p:cNvPr id="3074" name="Object 5"/>
          <p:cNvGraphicFramePr>
            <a:graphicFrameLocks noChangeAspect="1"/>
          </p:cNvGraphicFramePr>
          <p:nvPr/>
        </p:nvGraphicFramePr>
        <p:xfrm>
          <a:off x="2533650" y="1412875"/>
          <a:ext cx="1246188" cy="4064000"/>
        </p:xfrm>
        <a:graphic>
          <a:graphicData uri="http://schemas.openxmlformats.org/presentationml/2006/ole">
            <p:oleObj spid="_x0000_s367618" name="Visio" r:id="rId4" imgW="5444490" imgH="17763363" progId="">
              <p:embed/>
            </p:oleObj>
          </a:graphicData>
        </a:graphic>
      </p:graphicFrame>
      <p:graphicFrame>
        <p:nvGraphicFramePr>
          <p:cNvPr id="3075" name="Object 6"/>
          <p:cNvGraphicFramePr>
            <a:graphicFrameLocks noChangeAspect="1"/>
          </p:cNvGraphicFramePr>
          <p:nvPr/>
        </p:nvGraphicFramePr>
        <p:xfrm>
          <a:off x="4405313" y="1412875"/>
          <a:ext cx="1246187" cy="4064000"/>
        </p:xfrm>
        <a:graphic>
          <a:graphicData uri="http://schemas.openxmlformats.org/presentationml/2006/ole">
            <p:oleObj spid="_x0000_s367619" name="Visio" r:id="rId5" imgW="5444490" imgH="17763363" progId="">
              <p:embed/>
            </p:oleObj>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defRPr/>
            </a:pPr>
            <a:r>
              <a:rPr lang="de-DE" smtClean="0"/>
              <a:t>SilkWorm</a:t>
            </a:r>
          </a:p>
        </p:txBody>
      </p:sp>
      <p:sp>
        <p:nvSpPr>
          <p:cNvPr id="4101" name="Text Box 5"/>
          <p:cNvSpPr txBox="1">
            <a:spLocks noChangeArrowheads="1"/>
          </p:cNvSpPr>
          <p:nvPr/>
        </p:nvSpPr>
        <p:spPr bwMode="auto">
          <a:xfrm>
            <a:off x="1691680" y="3131016"/>
            <a:ext cx="1206549" cy="276999"/>
          </a:xfrm>
          <a:prstGeom prst="rect">
            <a:avLst/>
          </a:prstGeom>
          <a:noFill/>
          <a:ln w="12700" algn="ctr">
            <a:noFill/>
            <a:miter lim="800000"/>
            <a:headEnd/>
            <a:tailEnd/>
          </a:ln>
        </p:spPr>
        <p:txBody>
          <a:bodyPr wrap="square" lIns="0" tIns="0" rIns="0" bIns="0">
            <a:spAutoFit/>
          </a:bodyPr>
          <a:lstStyle/>
          <a:p>
            <a:pPr fontAlgn="base">
              <a:spcBef>
                <a:spcPct val="50000"/>
              </a:spcBef>
              <a:buClr>
                <a:srgbClr val="99CCBE"/>
              </a:buClr>
              <a:buFont typeface="Wingdings" pitchFamily="2" charset="2"/>
              <a:buNone/>
            </a:pPr>
            <a:r>
              <a:rPr kumimoji="0" lang="en-US" dirty="0">
                <a:solidFill>
                  <a:schemeClr val="tx1"/>
                </a:solidFill>
              </a:rPr>
              <a:t>Router</a:t>
            </a:r>
          </a:p>
        </p:txBody>
      </p:sp>
      <p:sp>
        <p:nvSpPr>
          <p:cNvPr id="4102" name="Text Box 6"/>
          <p:cNvSpPr txBox="1">
            <a:spLocks noChangeArrowheads="1"/>
          </p:cNvSpPr>
          <p:nvPr/>
        </p:nvSpPr>
        <p:spPr bwMode="auto">
          <a:xfrm>
            <a:off x="1748954" y="5229200"/>
            <a:ext cx="1184206" cy="276999"/>
          </a:xfrm>
          <a:prstGeom prst="rect">
            <a:avLst/>
          </a:prstGeom>
          <a:noFill/>
          <a:ln w="12700" algn="ctr">
            <a:noFill/>
            <a:miter lim="800000"/>
            <a:headEnd/>
            <a:tailEnd/>
          </a:ln>
        </p:spPr>
        <p:txBody>
          <a:bodyPr wrap="square" lIns="0" tIns="0" rIns="0" bIns="0">
            <a:spAutoFit/>
          </a:bodyPr>
          <a:lstStyle/>
          <a:p>
            <a:pPr fontAlgn="base">
              <a:spcBef>
                <a:spcPct val="50000"/>
              </a:spcBef>
              <a:buClr>
                <a:srgbClr val="99CCBE"/>
              </a:buClr>
              <a:buFont typeface="Wingdings" pitchFamily="2" charset="2"/>
              <a:buNone/>
            </a:pPr>
            <a:r>
              <a:rPr kumimoji="0" lang="en-US" dirty="0">
                <a:solidFill>
                  <a:schemeClr val="tx1"/>
                </a:solidFill>
              </a:rPr>
              <a:t>Switch</a:t>
            </a:r>
          </a:p>
        </p:txBody>
      </p:sp>
      <p:graphicFrame>
        <p:nvGraphicFramePr>
          <p:cNvPr id="4098" name="Object 7"/>
          <p:cNvGraphicFramePr>
            <a:graphicFrameLocks noChangeAspect="1"/>
          </p:cNvGraphicFramePr>
          <p:nvPr/>
        </p:nvGraphicFramePr>
        <p:xfrm>
          <a:off x="4716016" y="4869160"/>
          <a:ext cx="4176712" cy="717550"/>
        </p:xfrm>
        <a:graphic>
          <a:graphicData uri="http://schemas.openxmlformats.org/presentationml/2006/ole">
            <p:oleObj spid="_x0000_s368642" name="Visio" r:id="rId4" imgW="5444490" imgH="935736" progId="">
              <p:embed/>
            </p:oleObj>
          </a:graphicData>
        </a:graphic>
      </p:graphicFrame>
      <p:graphicFrame>
        <p:nvGraphicFramePr>
          <p:cNvPr id="4099" name="Object 8"/>
          <p:cNvGraphicFramePr>
            <a:graphicFrameLocks noChangeAspect="1"/>
          </p:cNvGraphicFramePr>
          <p:nvPr/>
        </p:nvGraphicFramePr>
        <p:xfrm>
          <a:off x="4609927" y="2204864"/>
          <a:ext cx="4252962" cy="1205930"/>
        </p:xfrm>
        <a:graphic>
          <a:graphicData uri="http://schemas.openxmlformats.org/presentationml/2006/ole">
            <p:oleObj spid="_x0000_s368643" name="Visio" r:id="rId5" imgW="5444490" imgH="1545336" progId="">
              <p:embed/>
            </p:oleObj>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defRPr/>
            </a:pPr>
            <a:r>
              <a:rPr lang="de-DE" dirty="0" smtClean="0"/>
              <a:t>Brocade Switch</a:t>
            </a:r>
          </a:p>
        </p:txBody>
      </p:sp>
      <p:sp>
        <p:nvSpPr>
          <p:cNvPr id="4102" name="Text Box 6"/>
          <p:cNvSpPr txBox="1">
            <a:spLocks noChangeArrowheads="1"/>
          </p:cNvSpPr>
          <p:nvPr/>
        </p:nvSpPr>
        <p:spPr bwMode="auto">
          <a:xfrm>
            <a:off x="971600" y="5301208"/>
            <a:ext cx="2304231" cy="276999"/>
          </a:xfrm>
          <a:prstGeom prst="rect">
            <a:avLst/>
          </a:prstGeom>
          <a:noFill/>
          <a:ln w="12700" algn="ctr">
            <a:noFill/>
            <a:miter lim="800000"/>
            <a:headEnd/>
            <a:tailEnd/>
          </a:ln>
        </p:spPr>
        <p:txBody>
          <a:bodyPr wrap="square" lIns="0" tIns="0" rIns="0" bIns="0">
            <a:spAutoFit/>
          </a:bodyPr>
          <a:lstStyle/>
          <a:p>
            <a:pPr fontAlgn="base">
              <a:spcBef>
                <a:spcPct val="50000"/>
              </a:spcBef>
              <a:buClr>
                <a:srgbClr val="99CCBE"/>
              </a:buClr>
              <a:buFont typeface="Wingdings" pitchFamily="2" charset="2"/>
              <a:buNone/>
            </a:pPr>
            <a:r>
              <a:rPr kumimoji="0" lang="en-US" dirty="0" smtClean="0">
                <a:solidFill>
                  <a:schemeClr val="tx1"/>
                </a:solidFill>
              </a:rPr>
              <a:t>Brocade FCX648S</a:t>
            </a:r>
            <a:endParaRPr kumimoji="0" lang="en-US" dirty="0">
              <a:solidFill>
                <a:schemeClr val="tx1"/>
              </a:solidFill>
            </a:endParaRPr>
          </a:p>
        </p:txBody>
      </p:sp>
      <p:pic>
        <p:nvPicPr>
          <p:cNvPr id="369668" name="Picture 4"/>
          <p:cNvPicPr>
            <a:picLocks noChangeAspect="1" noChangeArrowheads="1"/>
          </p:cNvPicPr>
          <p:nvPr/>
        </p:nvPicPr>
        <p:blipFill>
          <a:blip r:embed="rId3" cstate="print"/>
          <a:srcRect/>
          <a:stretch>
            <a:fillRect/>
          </a:stretch>
        </p:blipFill>
        <p:spPr bwMode="auto">
          <a:xfrm>
            <a:off x="4788024" y="1988840"/>
            <a:ext cx="4048125" cy="695325"/>
          </a:xfrm>
          <a:prstGeom prst="rect">
            <a:avLst/>
          </a:prstGeom>
          <a:noFill/>
          <a:ln w="9525">
            <a:noFill/>
            <a:miter lim="800000"/>
            <a:headEnd/>
            <a:tailEnd/>
          </a:ln>
          <a:effectLst/>
        </p:spPr>
      </p:pic>
      <p:pic>
        <p:nvPicPr>
          <p:cNvPr id="369669" name="Picture 5"/>
          <p:cNvPicPr>
            <a:picLocks noChangeAspect="1" noChangeArrowheads="1"/>
          </p:cNvPicPr>
          <p:nvPr/>
        </p:nvPicPr>
        <p:blipFill>
          <a:blip r:embed="rId4" cstate="print"/>
          <a:srcRect/>
          <a:stretch>
            <a:fillRect/>
          </a:stretch>
        </p:blipFill>
        <p:spPr bwMode="auto">
          <a:xfrm>
            <a:off x="4788024" y="3429000"/>
            <a:ext cx="4048125" cy="695325"/>
          </a:xfrm>
          <a:prstGeom prst="rect">
            <a:avLst/>
          </a:prstGeom>
          <a:noFill/>
          <a:ln w="9525">
            <a:noFill/>
            <a:miter lim="800000"/>
            <a:headEnd/>
            <a:tailEnd/>
          </a:ln>
          <a:effectLst/>
        </p:spPr>
      </p:pic>
      <p:pic>
        <p:nvPicPr>
          <p:cNvPr id="369670" name="Picture 6"/>
          <p:cNvPicPr>
            <a:picLocks noChangeAspect="1" noChangeArrowheads="1"/>
          </p:cNvPicPr>
          <p:nvPr/>
        </p:nvPicPr>
        <p:blipFill>
          <a:blip r:embed="rId5" cstate="print"/>
          <a:srcRect/>
          <a:stretch>
            <a:fillRect/>
          </a:stretch>
        </p:blipFill>
        <p:spPr bwMode="auto">
          <a:xfrm>
            <a:off x="4860032" y="4869160"/>
            <a:ext cx="4048125" cy="695325"/>
          </a:xfrm>
          <a:prstGeom prst="rect">
            <a:avLst/>
          </a:prstGeom>
          <a:noFill/>
          <a:ln w="9525">
            <a:noFill/>
            <a:miter lim="800000"/>
            <a:headEnd/>
            <a:tailEnd/>
          </a:ln>
          <a:effectLst/>
        </p:spPr>
      </p:pic>
      <p:sp>
        <p:nvSpPr>
          <p:cNvPr id="10" name="Text Box 6"/>
          <p:cNvSpPr txBox="1">
            <a:spLocks noChangeArrowheads="1"/>
          </p:cNvSpPr>
          <p:nvPr/>
        </p:nvSpPr>
        <p:spPr bwMode="auto">
          <a:xfrm>
            <a:off x="971600" y="3861048"/>
            <a:ext cx="2304231" cy="276999"/>
          </a:xfrm>
          <a:prstGeom prst="rect">
            <a:avLst/>
          </a:prstGeom>
          <a:noFill/>
          <a:ln w="12700" algn="ctr">
            <a:noFill/>
            <a:miter lim="800000"/>
            <a:headEnd/>
            <a:tailEnd/>
          </a:ln>
        </p:spPr>
        <p:txBody>
          <a:bodyPr wrap="square" lIns="0" tIns="0" rIns="0" bIns="0">
            <a:spAutoFit/>
          </a:bodyPr>
          <a:lstStyle/>
          <a:p>
            <a:pPr fontAlgn="base">
              <a:spcBef>
                <a:spcPct val="50000"/>
              </a:spcBef>
              <a:buClr>
                <a:srgbClr val="99CCBE"/>
              </a:buClr>
              <a:buFont typeface="Wingdings" pitchFamily="2" charset="2"/>
              <a:buNone/>
            </a:pPr>
            <a:r>
              <a:rPr kumimoji="0" lang="en-US" dirty="0" smtClean="0">
                <a:solidFill>
                  <a:schemeClr val="tx1"/>
                </a:solidFill>
              </a:rPr>
              <a:t>Brocade 8000</a:t>
            </a:r>
            <a:endParaRPr kumimoji="0" lang="en-US" dirty="0">
              <a:solidFill>
                <a:schemeClr val="tx1"/>
              </a:solidFill>
            </a:endParaRPr>
          </a:p>
        </p:txBody>
      </p:sp>
      <p:sp>
        <p:nvSpPr>
          <p:cNvPr id="11" name="Text Box 6"/>
          <p:cNvSpPr txBox="1">
            <a:spLocks noChangeArrowheads="1"/>
          </p:cNvSpPr>
          <p:nvPr/>
        </p:nvSpPr>
        <p:spPr bwMode="auto">
          <a:xfrm>
            <a:off x="971600" y="2420888"/>
            <a:ext cx="2304231" cy="276999"/>
          </a:xfrm>
          <a:prstGeom prst="rect">
            <a:avLst/>
          </a:prstGeom>
          <a:noFill/>
          <a:ln w="12700" algn="ctr">
            <a:noFill/>
            <a:miter lim="800000"/>
            <a:headEnd/>
            <a:tailEnd/>
          </a:ln>
        </p:spPr>
        <p:txBody>
          <a:bodyPr wrap="square" lIns="0" tIns="0" rIns="0" bIns="0">
            <a:spAutoFit/>
          </a:bodyPr>
          <a:lstStyle/>
          <a:p>
            <a:pPr fontAlgn="base">
              <a:spcBef>
                <a:spcPct val="50000"/>
              </a:spcBef>
              <a:buClr>
                <a:srgbClr val="99CCBE"/>
              </a:buClr>
              <a:buFont typeface="Wingdings" pitchFamily="2" charset="2"/>
              <a:buNone/>
            </a:pPr>
            <a:r>
              <a:rPr kumimoji="0" lang="en-US" dirty="0" smtClean="0">
                <a:solidFill>
                  <a:schemeClr val="tx1"/>
                </a:solidFill>
              </a:rPr>
              <a:t>Brocade 7800</a:t>
            </a:r>
            <a:endParaRPr kumimoji="0" lang="en-US" dirty="0">
              <a:solidFill>
                <a:schemeClr val="tx1"/>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kt 11" hidden="1"/>
          <p:cNvGraphicFramePr>
            <a:graphicFrameLocks/>
          </p:cNvGraphicFramePr>
          <p:nvPr/>
        </p:nvGraphicFramePr>
        <p:xfrm>
          <a:off x="0" y="0"/>
          <a:ext cx="158750" cy="158750"/>
        </p:xfrm>
        <a:graphic>
          <a:graphicData uri="http://schemas.openxmlformats.org/presentationml/2006/ole">
            <p:oleObj spid="_x0000_s233480" name="think-cell Slide" r:id="rId4" imgW="0" imgH="0" progId="">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a:grpSpLocks/>
          </p:cNvGrpSpPr>
          <p:nvPr/>
        </p:nvGrpSpPr>
        <p:grpSpPr bwMode="auto">
          <a:xfrm>
            <a:off x="0" y="0"/>
            <a:ext cx="9144000" cy="6627813"/>
            <a:chOff x="0" y="0"/>
            <a:chExt cx="5760" cy="4175"/>
          </a:xfrm>
        </p:grpSpPr>
        <p:grpSp>
          <p:nvGrpSpPr>
            <p:cNvPr id="3" name="Group 22"/>
            <p:cNvGrpSpPr>
              <a:grpSpLocks/>
            </p:cNvGrpSpPr>
            <p:nvPr/>
          </p:nvGrpSpPr>
          <p:grpSpPr bwMode="auto">
            <a:xfrm>
              <a:off x="0" y="0"/>
              <a:ext cx="5760" cy="4175"/>
              <a:chOff x="0" y="0"/>
              <a:chExt cx="5760" cy="4175"/>
            </a:xfrm>
          </p:grpSpPr>
          <p:sp>
            <p:nvSpPr>
              <p:cNvPr id="9238" name="Rectangle 20"/>
              <p:cNvSpPr>
                <a:spLocks noChangeArrowheads="1"/>
              </p:cNvSpPr>
              <p:nvPr/>
            </p:nvSpPr>
            <p:spPr bwMode="gray">
              <a:xfrm>
                <a:off x="0" y="2665"/>
                <a:ext cx="5760" cy="1510"/>
              </a:xfrm>
              <a:prstGeom prst="rect">
                <a:avLst/>
              </a:prstGeom>
              <a:gradFill rotWithShape="1">
                <a:gsLst>
                  <a:gs pos="0">
                    <a:srgbClr val="F8F8F8"/>
                  </a:gs>
                  <a:gs pos="100000">
                    <a:srgbClr val="BCBCBC"/>
                  </a:gs>
                </a:gsLst>
                <a:lin ang="5400000" scaled="1"/>
              </a:gradFill>
              <a:ln w="9525">
                <a:noFill/>
                <a:miter lim="800000"/>
                <a:headEnd/>
                <a:tailEnd/>
              </a:ln>
            </p:spPr>
            <p:txBody>
              <a:bodyPr wrap="none" anchor="ctr"/>
              <a:lstStyle/>
              <a:p>
                <a:pPr eaLnBrk="0" fontAlgn="base" hangingPunct="0"/>
                <a:endParaRPr kumimoji="0" lang="en-US" altLang="en-US" sz="2400">
                  <a:solidFill>
                    <a:schemeClr val="folHlink"/>
                  </a:solidFill>
                </a:endParaRPr>
              </a:p>
            </p:txBody>
          </p:sp>
          <p:sp>
            <p:nvSpPr>
              <p:cNvPr id="9239" name="Rectangle 21"/>
              <p:cNvSpPr>
                <a:spLocks noChangeArrowheads="1"/>
              </p:cNvSpPr>
              <p:nvPr/>
            </p:nvSpPr>
            <p:spPr bwMode="gray">
              <a:xfrm>
                <a:off x="0" y="0"/>
                <a:ext cx="5760" cy="2704"/>
              </a:xfrm>
              <a:prstGeom prst="rect">
                <a:avLst/>
              </a:prstGeom>
              <a:solidFill>
                <a:srgbClr val="F8F8F8"/>
              </a:solidFill>
              <a:ln w="9525" algn="ctr">
                <a:noFill/>
                <a:miter lim="800000"/>
                <a:headEnd/>
                <a:tailEnd/>
              </a:ln>
            </p:spPr>
            <p:txBody>
              <a:bodyPr wrap="none" anchor="ctr"/>
              <a:lstStyle/>
              <a:p>
                <a:endParaRPr lang="de-DE"/>
              </a:p>
            </p:txBody>
          </p:sp>
        </p:grpSp>
        <p:sp>
          <p:nvSpPr>
            <p:cNvPr id="9237" name="Line 23"/>
            <p:cNvSpPr>
              <a:spLocks noChangeShapeType="1"/>
            </p:cNvSpPr>
            <p:nvPr/>
          </p:nvSpPr>
          <p:spPr bwMode="gray">
            <a:xfrm>
              <a:off x="0" y="4175"/>
              <a:ext cx="5760" cy="0"/>
            </a:xfrm>
            <a:prstGeom prst="line">
              <a:avLst/>
            </a:prstGeom>
            <a:noFill/>
            <a:ln w="6350">
              <a:solidFill>
                <a:srgbClr val="4D4D4D"/>
              </a:solidFill>
              <a:round/>
              <a:headEnd/>
              <a:tailEnd/>
            </a:ln>
          </p:spPr>
          <p:txBody>
            <a:bodyPr anchor="ctr"/>
            <a:lstStyle/>
            <a:p>
              <a:endParaRPr lang="de-DE"/>
            </a:p>
          </p:txBody>
        </p:sp>
      </p:grpSp>
      <p:sp>
        <p:nvSpPr>
          <p:cNvPr id="552974" name="Rectangle 14"/>
          <p:cNvSpPr>
            <a:spLocks noGrp="1" noChangeArrowheads="1"/>
          </p:cNvSpPr>
          <p:nvPr>
            <p:ph type="title"/>
          </p:nvPr>
        </p:nvSpPr>
        <p:spPr>
          <a:xfrm>
            <a:off x="500063" y="1712913"/>
            <a:ext cx="8132762" cy="1284287"/>
          </a:xfrm>
          <a:gradFill rotWithShape="0">
            <a:gsLst>
              <a:gs pos="0">
                <a:srgbClr val="FFFFFF"/>
              </a:gs>
              <a:gs pos="100000">
                <a:srgbClr val="C8C8C8"/>
              </a:gs>
            </a:gsLst>
            <a:lin ang="5400000" scaled="1"/>
          </a:gradFill>
          <a:ln w="6350" cap="flat" algn="ctr">
            <a:solidFill>
              <a:srgbClr val="373737"/>
            </a:solidFill>
          </a:ln>
          <a:effectLst>
            <a:outerShdw dist="53882" dir="2700000" algn="ctr" rotWithShape="0">
              <a:srgbClr val="B2B2B2">
                <a:alpha val="50000"/>
              </a:srgbClr>
            </a:outerShdw>
          </a:effectLst>
        </p:spPr>
        <p:txBody>
          <a:bodyPr wrap="none"/>
          <a:lstStyle/>
          <a:p>
            <a:pPr algn="ctr" eaLnBrk="1" hangingPunct="1">
              <a:defRPr/>
            </a:pPr>
            <a:r>
              <a:rPr lang="en-GB" altLang="ja-JP" sz="4400" dirty="0" smtClean="0">
                <a:solidFill>
                  <a:srgbClr val="000000"/>
                </a:solidFill>
              </a:rPr>
              <a:t>Storage</a:t>
            </a:r>
          </a:p>
        </p:txBody>
      </p:sp>
      <p:sp>
        <p:nvSpPr>
          <p:cNvPr id="9222" name="Text Box 17"/>
          <p:cNvSpPr txBox="1">
            <a:spLocks noChangeArrowheads="1"/>
          </p:cNvSpPr>
          <p:nvPr/>
        </p:nvSpPr>
        <p:spPr bwMode="gray">
          <a:xfrm>
            <a:off x="611188" y="3068638"/>
            <a:ext cx="7921625" cy="3384550"/>
          </a:xfrm>
          <a:prstGeom prst="rect">
            <a:avLst/>
          </a:prstGeom>
          <a:noFill/>
          <a:ln w="9525" algn="ctr">
            <a:noFill/>
            <a:miter lim="800000"/>
            <a:headEnd/>
            <a:tailEnd/>
          </a:ln>
        </p:spPr>
        <p:txBody>
          <a:bodyPr anchor="ctr"/>
          <a:lstStyle/>
          <a:p>
            <a:pPr marL="1079500" indent="-360363" algn="l">
              <a:lnSpc>
                <a:spcPct val="120000"/>
              </a:lnSpc>
              <a:buFontTx/>
              <a:buAutoNum type="arabicPeriod"/>
            </a:pPr>
            <a:endParaRPr lang="en-GB" altLang="ja-JP" sz="2800">
              <a:solidFill>
                <a:schemeClr val="tx1"/>
              </a:solidFill>
              <a:latin typeface="MS UI Gothic" pitchFamily="34" charset="-128"/>
            </a:endParaRPr>
          </a:p>
        </p:txBody>
      </p:sp>
      <p:grpSp>
        <p:nvGrpSpPr>
          <p:cNvPr id="4" name="Group 73"/>
          <p:cNvGrpSpPr>
            <a:grpSpLocks/>
          </p:cNvGrpSpPr>
          <p:nvPr/>
        </p:nvGrpSpPr>
        <p:grpSpPr bwMode="auto">
          <a:xfrm>
            <a:off x="0" y="0"/>
            <a:ext cx="9158288" cy="817563"/>
            <a:chOff x="0" y="0"/>
            <a:chExt cx="5769" cy="515"/>
          </a:xfrm>
        </p:grpSpPr>
        <p:sp>
          <p:nvSpPr>
            <p:cNvPr id="9231" name="Rectangle 74"/>
            <p:cNvSpPr>
              <a:spLocks noChangeArrowheads="1"/>
            </p:cNvSpPr>
            <p:nvPr/>
          </p:nvSpPr>
          <p:spPr bwMode="gray">
            <a:xfrm>
              <a:off x="0" y="0"/>
              <a:ext cx="5756" cy="505"/>
            </a:xfrm>
            <a:prstGeom prst="rect">
              <a:avLst/>
            </a:prstGeom>
            <a:solidFill>
              <a:schemeClr val="bg1"/>
            </a:solidFill>
            <a:ln w="9525" algn="ctr">
              <a:solidFill>
                <a:schemeClr val="bg1"/>
              </a:solidFill>
              <a:miter lim="800000"/>
              <a:headEnd/>
              <a:tailEnd/>
            </a:ln>
          </p:spPr>
          <p:txBody>
            <a:bodyPr wrap="none" anchor="ctr"/>
            <a:lstStyle/>
            <a:p>
              <a:endParaRPr lang="de-DE"/>
            </a:p>
          </p:txBody>
        </p:sp>
        <p:sp>
          <p:nvSpPr>
            <p:cNvPr id="9232" name="Line 75"/>
            <p:cNvSpPr>
              <a:spLocks noChangeShapeType="1"/>
            </p:cNvSpPr>
            <p:nvPr/>
          </p:nvSpPr>
          <p:spPr bwMode="gray">
            <a:xfrm>
              <a:off x="0" y="507"/>
              <a:ext cx="5760" cy="0"/>
            </a:xfrm>
            <a:prstGeom prst="line">
              <a:avLst/>
            </a:prstGeom>
            <a:noFill/>
            <a:ln w="12700">
              <a:solidFill>
                <a:srgbClr val="C0C0C0"/>
              </a:solidFill>
              <a:round/>
              <a:headEnd/>
              <a:tailEnd/>
            </a:ln>
          </p:spPr>
          <p:txBody>
            <a:bodyPr wrap="none" anchor="ctr"/>
            <a:lstStyle/>
            <a:p>
              <a:endParaRPr lang="de-DE"/>
            </a:p>
          </p:txBody>
        </p:sp>
        <p:sp>
          <p:nvSpPr>
            <p:cNvPr id="9233" name="AutoShape 76"/>
            <p:cNvSpPr>
              <a:spLocks noChangeAspect="1" noChangeArrowheads="1" noTextEdit="1"/>
            </p:cNvSpPr>
            <p:nvPr/>
          </p:nvSpPr>
          <p:spPr bwMode="auto">
            <a:xfrm>
              <a:off x="3175" y="1"/>
              <a:ext cx="2594" cy="514"/>
            </a:xfrm>
            <a:prstGeom prst="rect">
              <a:avLst/>
            </a:prstGeom>
            <a:noFill/>
            <a:ln w="9525">
              <a:noFill/>
              <a:miter lim="800000"/>
              <a:headEnd/>
              <a:tailEnd/>
            </a:ln>
          </p:spPr>
          <p:txBody>
            <a:bodyPr/>
            <a:lstStyle/>
            <a:p>
              <a:endParaRPr lang="de-DE"/>
            </a:p>
          </p:txBody>
        </p:sp>
        <p:pic>
          <p:nvPicPr>
            <p:cNvPr id="9234" name="Picture 77" descr="0101"/>
            <p:cNvPicPr>
              <a:picLocks noChangeAspect="1" noChangeArrowheads="1"/>
            </p:cNvPicPr>
            <p:nvPr/>
          </p:nvPicPr>
          <p:blipFill>
            <a:blip r:embed="rId3" cstate="print"/>
            <a:srcRect/>
            <a:stretch>
              <a:fillRect/>
            </a:stretch>
          </p:blipFill>
          <p:spPr bwMode="auto">
            <a:xfrm>
              <a:off x="0" y="0"/>
              <a:ext cx="2880" cy="504"/>
            </a:xfrm>
            <a:prstGeom prst="rect">
              <a:avLst/>
            </a:prstGeom>
            <a:noFill/>
            <a:ln w="9525">
              <a:noFill/>
              <a:miter lim="800000"/>
              <a:headEnd/>
              <a:tailEnd/>
            </a:ln>
          </p:spPr>
        </p:pic>
        <p:pic>
          <p:nvPicPr>
            <p:cNvPr id="9235" name="Picture 78" descr="333"/>
            <p:cNvPicPr>
              <a:picLocks noChangeAspect="1" noChangeArrowheads="1"/>
            </p:cNvPicPr>
            <p:nvPr/>
          </p:nvPicPr>
          <p:blipFill>
            <a:blip r:embed="rId4" cstate="print"/>
            <a:srcRect/>
            <a:stretch>
              <a:fillRect/>
            </a:stretch>
          </p:blipFill>
          <p:spPr bwMode="auto">
            <a:xfrm>
              <a:off x="5032" y="97"/>
              <a:ext cx="657" cy="325"/>
            </a:xfrm>
            <a:prstGeom prst="rect">
              <a:avLst/>
            </a:prstGeom>
            <a:noFill/>
            <a:ln w="9525">
              <a:noFill/>
              <a:miter lim="800000"/>
              <a:headEnd/>
              <a:tailEnd/>
            </a:ln>
          </p:spPr>
        </p:pic>
      </p:grpSp>
      <p:sp>
        <p:nvSpPr>
          <p:cNvPr id="9224" name="Abgerundetes Rechteck 20"/>
          <p:cNvSpPr>
            <a:spLocks noChangeArrowheads="1"/>
          </p:cNvSpPr>
          <p:nvPr/>
        </p:nvSpPr>
        <p:spPr bwMode="auto">
          <a:xfrm>
            <a:off x="500063" y="3214688"/>
            <a:ext cx="8143875" cy="2857500"/>
          </a:xfrm>
          <a:prstGeom prst="roundRect">
            <a:avLst>
              <a:gd name="adj" fmla="val 16667"/>
            </a:avLst>
          </a:prstGeom>
          <a:solidFill>
            <a:schemeClr val="bg1"/>
          </a:solidFill>
          <a:ln w="9525" algn="ctr">
            <a:solidFill>
              <a:srgbClr val="505050"/>
            </a:solidFill>
            <a:round/>
            <a:headEnd/>
            <a:tailEnd/>
          </a:ln>
        </p:spPr>
        <p:txBody>
          <a:bodyPr wrap="none" anchor="ctr"/>
          <a:lstStyle/>
          <a:p>
            <a:endParaRPr lang="de-DE"/>
          </a:p>
        </p:txBody>
      </p:sp>
      <p:sp>
        <p:nvSpPr>
          <p:cNvPr id="9225" name="Rechteck 23"/>
          <p:cNvSpPr>
            <a:spLocks noChangeArrowheads="1"/>
          </p:cNvSpPr>
          <p:nvPr/>
        </p:nvSpPr>
        <p:spPr bwMode="auto">
          <a:xfrm>
            <a:off x="6228184" y="5572125"/>
            <a:ext cx="1071563" cy="428625"/>
          </a:xfrm>
          <a:prstGeom prst="rect">
            <a:avLst/>
          </a:prstGeom>
          <a:solidFill>
            <a:schemeClr val="bg1"/>
          </a:solidFill>
          <a:ln w="9525" algn="ctr">
            <a:solidFill>
              <a:schemeClr val="bg1"/>
            </a:solidFill>
            <a:round/>
            <a:headEnd/>
            <a:tailEnd/>
          </a:ln>
        </p:spPr>
        <p:txBody>
          <a:bodyPr wrap="none" anchor="ctr"/>
          <a:lstStyle/>
          <a:p>
            <a:r>
              <a:rPr lang="de-DE" dirty="0"/>
              <a:t>ETERNUS DX60 </a:t>
            </a:r>
          </a:p>
        </p:txBody>
      </p:sp>
      <p:pic>
        <p:nvPicPr>
          <p:cNvPr id="9226" name="Picture 15"/>
          <p:cNvPicPr>
            <a:picLocks noChangeAspect="1" noChangeArrowheads="1"/>
          </p:cNvPicPr>
          <p:nvPr/>
        </p:nvPicPr>
        <p:blipFill>
          <a:blip r:embed="rId5" cstate="print"/>
          <a:srcRect/>
          <a:stretch>
            <a:fillRect/>
          </a:stretch>
        </p:blipFill>
        <p:spPr bwMode="gray">
          <a:xfrm>
            <a:off x="6143625" y="4786313"/>
            <a:ext cx="2143125" cy="528637"/>
          </a:xfrm>
          <a:prstGeom prst="rect">
            <a:avLst/>
          </a:prstGeom>
          <a:noFill/>
          <a:ln w="9525" algn="ctr">
            <a:noFill/>
            <a:miter lim="800000"/>
            <a:headEnd/>
            <a:tailEnd/>
          </a:ln>
        </p:spPr>
      </p:pic>
      <p:pic>
        <p:nvPicPr>
          <p:cNvPr id="9227" name="Picture 2" descr="D:\Users\ABGKRAMPEM\Storage\Storage Marketing\VISIO Shapes\Visio pics ETERNUS DX440 DX8000\ETERNUS DX 440_front.jpg"/>
          <p:cNvPicPr>
            <a:picLocks noChangeAspect="1" noChangeArrowheads="1"/>
          </p:cNvPicPr>
          <p:nvPr/>
        </p:nvPicPr>
        <p:blipFill>
          <a:blip r:embed="rId6" cstate="print"/>
          <a:srcRect/>
          <a:stretch>
            <a:fillRect/>
          </a:stretch>
        </p:blipFill>
        <p:spPr bwMode="auto">
          <a:xfrm>
            <a:off x="4143375" y="3500438"/>
            <a:ext cx="639763" cy="1925637"/>
          </a:xfrm>
          <a:prstGeom prst="rect">
            <a:avLst/>
          </a:prstGeom>
          <a:noFill/>
          <a:ln w="9525">
            <a:noFill/>
            <a:miter lim="800000"/>
            <a:headEnd/>
            <a:tailEnd/>
          </a:ln>
        </p:spPr>
      </p:pic>
      <p:sp>
        <p:nvSpPr>
          <p:cNvPr id="9228" name="Rechteck 23"/>
          <p:cNvSpPr>
            <a:spLocks noChangeArrowheads="1"/>
          </p:cNvSpPr>
          <p:nvPr/>
        </p:nvSpPr>
        <p:spPr bwMode="auto">
          <a:xfrm>
            <a:off x="3491880" y="5572125"/>
            <a:ext cx="1071562" cy="428625"/>
          </a:xfrm>
          <a:prstGeom prst="rect">
            <a:avLst/>
          </a:prstGeom>
          <a:solidFill>
            <a:schemeClr val="bg1"/>
          </a:solidFill>
          <a:ln w="9525" algn="ctr">
            <a:solidFill>
              <a:schemeClr val="bg1"/>
            </a:solidFill>
            <a:round/>
            <a:headEnd/>
            <a:tailEnd/>
          </a:ln>
        </p:spPr>
        <p:txBody>
          <a:bodyPr wrap="none" anchor="ctr"/>
          <a:lstStyle/>
          <a:p>
            <a:r>
              <a:rPr lang="de-DE" dirty="0"/>
              <a:t>ETERNUS DX8000 </a:t>
            </a:r>
          </a:p>
        </p:txBody>
      </p:sp>
      <p:pic>
        <p:nvPicPr>
          <p:cNvPr id="9229" name="Picture 8" descr="Eternus_CS.jpg"/>
          <p:cNvPicPr>
            <a:picLocks noChangeAspect="1"/>
          </p:cNvPicPr>
          <p:nvPr/>
        </p:nvPicPr>
        <p:blipFill>
          <a:blip r:embed="rId7" cstate="print"/>
          <a:srcRect/>
          <a:stretch>
            <a:fillRect/>
          </a:stretch>
        </p:blipFill>
        <p:spPr bwMode="auto">
          <a:xfrm>
            <a:off x="1500188" y="3571875"/>
            <a:ext cx="758825" cy="1820863"/>
          </a:xfrm>
          <a:prstGeom prst="rect">
            <a:avLst/>
          </a:prstGeom>
          <a:noFill/>
          <a:ln w="9525">
            <a:noFill/>
            <a:miter lim="800000"/>
            <a:headEnd/>
            <a:tailEnd/>
          </a:ln>
        </p:spPr>
      </p:pic>
      <p:sp>
        <p:nvSpPr>
          <p:cNvPr id="9230" name="Rechteck 23"/>
          <p:cNvSpPr>
            <a:spLocks noChangeArrowheads="1"/>
          </p:cNvSpPr>
          <p:nvPr/>
        </p:nvSpPr>
        <p:spPr bwMode="auto">
          <a:xfrm>
            <a:off x="1285875" y="5572125"/>
            <a:ext cx="1071563" cy="428625"/>
          </a:xfrm>
          <a:prstGeom prst="rect">
            <a:avLst/>
          </a:prstGeom>
          <a:solidFill>
            <a:schemeClr val="bg1"/>
          </a:solidFill>
          <a:ln w="9525" algn="ctr">
            <a:solidFill>
              <a:schemeClr val="bg1"/>
            </a:solidFill>
            <a:round/>
            <a:headEnd/>
            <a:tailEnd/>
          </a:ln>
        </p:spPr>
        <p:txBody>
          <a:bodyPr wrap="none" anchor="ctr"/>
          <a:lstStyle/>
          <a:p>
            <a:r>
              <a:rPr lang="de-DE" dirty="0"/>
              <a:t>ETERNUS CS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de-DE" dirty="0" smtClean="0"/>
              <a:t>ETERNUS CS</a:t>
            </a:r>
            <a:endParaRPr lang="de-DE" b="0" dirty="0" smtClean="0">
              <a:solidFill>
                <a:srgbClr val="FF0000"/>
              </a:solidFill>
            </a:endParaRPr>
          </a:p>
        </p:txBody>
      </p:sp>
      <p:sp>
        <p:nvSpPr>
          <p:cNvPr id="10243" name="Rectangle 3"/>
          <p:cNvSpPr>
            <a:spLocks noGrp="1" noChangeArrowheads="1"/>
          </p:cNvSpPr>
          <p:nvPr>
            <p:ph type="body" idx="1"/>
          </p:nvPr>
        </p:nvSpPr>
        <p:spPr>
          <a:xfrm>
            <a:off x="57150" y="765175"/>
            <a:ext cx="6530975" cy="5781675"/>
          </a:xfrm>
        </p:spPr>
        <p:txBody>
          <a:bodyPr/>
          <a:lstStyle/>
          <a:p>
            <a:pPr eaLnBrk="1" hangingPunct="1">
              <a:buFont typeface="Wingdings" pitchFamily="2" charset="2"/>
              <a:buNone/>
            </a:pPr>
            <a:endParaRPr lang="de-DE" smtClean="0"/>
          </a:p>
        </p:txBody>
      </p:sp>
      <p:pic>
        <p:nvPicPr>
          <p:cNvPr id="10246" name="Picture 8" descr="Eternus_CS.jpg"/>
          <p:cNvPicPr>
            <a:picLocks noChangeAspect="1"/>
          </p:cNvPicPr>
          <p:nvPr/>
        </p:nvPicPr>
        <p:blipFill>
          <a:blip r:embed="rId3" cstate="print"/>
          <a:srcRect/>
          <a:stretch>
            <a:fillRect/>
          </a:stretch>
        </p:blipFill>
        <p:spPr bwMode="auto">
          <a:xfrm>
            <a:off x="928688" y="1428750"/>
            <a:ext cx="1905000" cy="4572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de-DE" dirty="0" smtClean="0"/>
              <a:t>ETERNUS DX S1 Series</a:t>
            </a:r>
          </a:p>
        </p:txBody>
      </p:sp>
      <p:sp>
        <p:nvSpPr>
          <p:cNvPr id="11269" name="Text Box 3"/>
          <p:cNvSpPr txBox="1">
            <a:spLocks noChangeArrowheads="1"/>
          </p:cNvSpPr>
          <p:nvPr/>
        </p:nvSpPr>
        <p:spPr bwMode="auto">
          <a:xfrm>
            <a:off x="971600" y="1196752"/>
            <a:ext cx="3672408" cy="276999"/>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DX60 / </a:t>
            </a:r>
            <a:r>
              <a:rPr kumimoji="0" lang="en-US" altLang="ja-JP" dirty="0" smtClean="0">
                <a:solidFill>
                  <a:schemeClr val="tx1"/>
                </a:solidFill>
              </a:rPr>
              <a:t>DX80 / DX90 </a:t>
            </a:r>
            <a:endParaRPr kumimoji="0" lang="en-US" altLang="ja-JP" dirty="0">
              <a:solidFill>
                <a:schemeClr val="tx1"/>
              </a:solidFill>
            </a:endParaRPr>
          </a:p>
        </p:txBody>
      </p:sp>
      <p:pic>
        <p:nvPicPr>
          <p:cNvPr id="11270" name="Picture 14"/>
          <p:cNvPicPr>
            <a:picLocks noChangeAspect="1" noChangeArrowheads="1"/>
          </p:cNvPicPr>
          <p:nvPr/>
        </p:nvPicPr>
        <p:blipFill>
          <a:blip r:embed="rId3" cstate="print"/>
          <a:srcRect/>
          <a:stretch>
            <a:fillRect/>
          </a:stretch>
        </p:blipFill>
        <p:spPr bwMode="gray">
          <a:xfrm>
            <a:off x="6012160" y="934492"/>
            <a:ext cx="2757488" cy="622300"/>
          </a:xfrm>
          <a:prstGeom prst="rect">
            <a:avLst/>
          </a:prstGeom>
          <a:noFill/>
          <a:ln w="9525" algn="ctr">
            <a:noFill/>
            <a:miter lim="800000"/>
            <a:headEnd/>
            <a:tailEnd/>
          </a:ln>
        </p:spPr>
      </p:pic>
      <p:pic>
        <p:nvPicPr>
          <p:cNvPr id="11271" name="Picture 15"/>
          <p:cNvPicPr>
            <a:picLocks noChangeAspect="1" noChangeArrowheads="1"/>
          </p:cNvPicPr>
          <p:nvPr/>
        </p:nvPicPr>
        <p:blipFill>
          <a:blip r:embed="rId4" cstate="print"/>
          <a:srcRect/>
          <a:stretch>
            <a:fillRect/>
          </a:stretch>
        </p:blipFill>
        <p:spPr bwMode="gray">
          <a:xfrm>
            <a:off x="6012160" y="1988840"/>
            <a:ext cx="2828925" cy="698500"/>
          </a:xfrm>
          <a:prstGeom prst="rect">
            <a:avLst/>
          </a:prstGeom>
          <a:noFill/>
          <a:ln w="9525" algn="ctr">
            <a:noFill/>
            <a:miter lim="800000"/>
            <a:headEnd/>
            <a:tailEnd/>
          </a:ln>
        </p:spPr>
      </p:pic>
      <p:sp>
        <p:nvSpPr>
          <p:cNvPr id="11272" name="Text Box 6"/>
          <p:cNvSpPr txBox="1">
            <a:spLocks noChangeArrowheads="1"/>
          </p:cNvSpPr>
          <p:nvPr/>
        </p:nvSpPr>
        <p:spPr bwMode="auto">
          <a:xfrm>
            <a:off x="971600" y="5949280"/>
            <a:ext cx="2813050" cy="276225"/>
          </a:xfrm>
          <a:prstGeom prst="rect">
            <a:avLst/>
          </a:prstGeom>
          <a:noFill/>
          <a:ln w="12700" algn="ctr">
            <a:noFill/>
            <a:miter lim="800000"/>
            <a:headEnd/>
            <a:tailEnd/>
          </a:ln>
        </p:spPr>
        <p:txBody>
          <a:bodyPr lIns="0" tIns="0" rIns="0" bIns="0">
            <a:spAutoFit/>
          </a:bodyPr>
          <a:lstStyle/>
          <a:p>
            <a:pPr fontAlgn="base">
              <a:spcBef>
                <a:spcPct val="50000"/>
              </a:spcBef>
              <a:buClr>
                <a:srgbClr val="99CCBE"/>
              </a:buClr>
              <a:buFont typeface="Wingdings" pitchFamily="2" charset="2"/>
              <a:buNone/>
            </a:pPr>
            <a:r>
              <a:rPr kumimoji="0" lang="en-US" altLang="ja-JP" dirty="0">
                <a:solidFill>
                  <a:schemeClr val="tx1"/>
                </a:solidFill>
              </a:rPr>
              <a:t>Basic shelf with expansion</a:t>
            </a:r>
          </a:p>
        </p:txBody>
      </p:sp>
      <p:pic>
        <p:nvPicPr>
          <p:cNvPr id="11273" name="Picture 15"/>
          <p:cNvPicPr>
            <a:picLocks noChangeAspect="1" noChangeArrowheads="1"/>
          </p:cNvPicPr>
          <p:nvPr/>
        </p:nvPicPr>
        <p:blipFill>
          <a:blip r:embed="rId4" cstate="print"/>
          <a:srcRect/>
          <a:stretch>
            <a:fillRect/>
          </a:stretch>
        </p:blipFill>
        <p:spPr bwMode="gray">
          <a:xfrm>
            <a:off x="5917951" y="5562402"/>
            <a:ext cx="2828925" cy="698500"/>
          </a:xfrm>
          <a:prstGeom prst="rect">
            <a:avLst/>
          </a:prstGeom>
          <a:noFill/>
          <a:ln w="9525" algn="ctr">
            <a:noFill/>
            <a:miter lim="800000"/>
            <a:headEnd/>
            <a:tailEnd/>
          </a:ln>
        </p:spPr>
      </p:pic>
      <p:pic>
        <p:nvPicPr>
          <p:cNvPr id="11274" name="Picture 12" descr="ETERNUS_DX80_Front_extensive2.jpg"/>
          <p:cNvPicPr>
            <a:picLocks noChangeAspect="1"/>
          </p:cNvPicPr>
          <p:nvPr/>
        </p:nvPicPr>
        <p:blipFill>
          <a:blip r:embed="rId5" cstate="print"/>
          <a:srcRect/>
          <a:stretch>
            <a:fillRect/>
          </a:stretch>
        </p:blipFill>
        <p:spPr bwMode="auto">
          <a:xfrm>
            <a:off x="5917951" y="5036939"/>
            <a:ext cx="2830513" cy="700088"/>
          </a:xfrm>
          <a:prstGeom prst="rect">
            <a:avLst/>
          </a:prstGeom>
          <a:noFill/>
          <a:ln w="9525">
            <a:noFill/>
            <a:miter lim="800000"/>
            <a:headEnd/>
            <a:tailEnd/>
          </a:ln>
        </p:spPr>
      </p:pic>
      <p:pic>
        <p:nvPicPr>
          <p:cNvPr id="11275" name="Picture 13" descr="ETERNUS_DX80_Front_extensive2.jpg"/>
          <p:cNvPicPr>
            <a:picLocks noChangeAspect="1"/>
          </p:cNvPicPr>
          <p:nvPr/>
        </p:nvPicPr>
        <p:blipFill>
          <a:blip r:embed="rId5" cstate="print"/>
          <a:srcRect/>
          <a:stretch>
            <a:fillRect/>
          </a:stretch>
        </p:blipFill>
        <p:spPr bwMode="auto">
          <a:xfrm>
            <a:off x="5917951" y="4525764"/>
            <a:ext cx="2830513" cy="698500"/>
          </a:xfrm>
          <a:prstGeom prst="rect">
            <a:avLst/>
          </a:prstGeom>
          <a:noFill/>
          <a:ln w="9525">
            <a:noFill/>
            <a:miter lim="800000"/>
            <a:headEnd/>
            <a:tailEnd/>
          </a:ln>
        </p:spPr>
      </p:pic>
      <p:pic>
        <p:nvPicPr>
          <p:cNvPr id="11276" name="Picture 14" descr="ETERNUS_DX80_Front_extensive2.jpg"/>
          <p:cNvPicPr>
            <a:picLocks noChangeAspect="1"/>
          </p:cNvPicPr>
          <p:nvPr/>
        </p:nvPicPr>
        <p:blipFill>
          <a:blip r:embed="rId5" cstate="print"/>
          <a:srcRect/>
          <a:stretch>
            <a:fillRect/>
          </a:stretch>
        </p:blipFill>
        <p:spPr bwMode="auto">
          <a:xfrm>
            <a:off x="5917951" y="4005064"/>
            <a:ext cx="2830513" cy="700088"/>
          </a:xfrm>
          <a:prstGeom prst="rect">
            <a:avLst/>
          </a:prstGeom>
          <a:noFill/>
          <a:ln w="9525">
            <a:noFill/>
            <a:miter lim="800000"/>
            <a:headEnd/>
            <a:tailEnd/>
          </a:ln>
        </p:spPr>
      </p:pic>
      <p:pic>
        <p:nvPicPr>
          <p:cNvPr id="11277" name="Picture 13"/>
          <p:cNvPicPr>
            <a:picLocks noChangeAspect="1" noChangeArrowheads="1"/>
          </p:cNvPicPr>
          <p:nvPr/>
        </p:nvPicPr>
        <p:blipFill>
          <a:blip r:embed="rId6" cstate="print"/>
          <a:srcRect/>
          <a:stretch>
            <a:fillRect/>
          </a:stretch>
        </p:blipFill>
        <p:spPr bwMode="gray">
          <a:xfrm>
            <a:off x="5940152" y="2996952"/>
            <a:ext cx="2880320" cy="779381"/>
          </a:xfrm>
          <a:prstGeom prst="rect">
            <a:avLst/>
          </a:prstGeom>
          <a:noFill/>
          <a:ln w="9525" cap="flat" cmpd="sng" algn="ctr">
            <a:noFill/>
            <a:prstDash val="solid"/>
            <a:miter lim="800000"/>
            <a:headEnd/>
            <a:tailEnd/>
          </a:ln>
          <a:effectLst/>
        </p:spPr>
      </p:pic>
      <p:sp>
        <p:nvSpPr>
          <p:cNvPr id="15" name="Text Box 3"/>
          <p:cNvSpPr txBox="1">
            <a:spLocks noChangeArrowheads="1"/>
          </p:cNvSpPr>
          <p:nvPr/>
        </p:nvSpPr>
        <p:spPr bwMode="auto">
          <a:xfrm>
            <a:off x="971600" y="2420888"/>
            <a:ext cx="3672408" cy="276999"/>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DX60 / </a:t>
            </a:r>
            <a:r>
              <a:rPr kumimoji="0" lang="en-US" altLang="ja-JP" dirty="0" smtClean="0">
                <a:solidFill>
                  <a:schemeClr val="tx1"/>
                </a:solidFill>
              </a:rPr>
              <a:t>DX80 / DX90 </a:t>
            </a:r>
            <a:endParaRPr kumimoji="0" lang="en-US" altLang="ja-JP" dirty="0">
              <a:solidFill>
                <a:schemeClr val="tx1"/>
              </a:solidFill>
            </a:endParaRPr>
          </a:p>
        </p:txBody>
      </p:sp>
      <p:sp>
        <p:nvSpPr>
          <p:cNvPr id="16" name="Text Box 3"/>
          <p:cNvSpPr txBox="1">
            <a:spLocks noChangeArrowheads="1"/>
          </p:cNvSpPr>
          <p:nvPr/>
        </p:nvSpPr>
        <p:spPr bwMode="auto">
          <a:xfrm>
            <a:off x="971600" y="3429000"/>
            <a:ext cx="3672408" cy="276999"/>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DX80 backside view </a:t>
            </a:r>
            <a:endParaRPr kumimoji="0" lang="en-US" altLang="ja-JP" dirty="0">
              <a:solidFill>
                <a:schemeClr val="tx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ETERNUX DX S2 Series</a:t>
            </a:r>
            <a:endParaRPr lang="de-DE" dirty="0"/>
          </a:p>
        </p:txBody>
      </p:sp>
      <p:pic>
        <p:nvPicPr>
          <p:cNvPr id="435202" name="Picture 2" descr="http://my.fsc.net/teams/Departments/tsp/storage/storage-pm/DX%20S2%20Launch/ETERNUS%20DX%20S2%20Visio%20Stencils/jpg/backside-controller-enclosure_details.jpg"/>
          <p:cNvPicPr>
            <a:picLocks noChangeAspect="1" noChangeArrowheads="1"/>
          </p:cNvPicPr>
          <p:nvPr/>
        </p:nvPicPr>
        <p:blipFill>
          <a:blip r:embed="rId2" cstate="print"/>
          <a:srcRect/>
          <a:stretch>
            <a:fillRect/>
          </a:stretch>
        </p:blipFill>
        <p:spPr bwMode="auto">
          <a:xfrm>
            <a:off x="5292080" y="2520818"/>
            <a:ext cx="3184029" cy="764166"/>
          </a:xfrm>
          <a:prstGeom prst="rect">
            <a:avLst/>
          </a:prstGeom>
          <a:noFill/>
        </p:spPr>
      </p:pic>
      <p:pic>
        <p:nvPicPr>
          <p:cNvPr id="435204" name="Picture 4" descr="http://my.fsc.net/teams/Departments/tsp/storage/storage-pm/DX%20S2%20Launch/ETERNUS%20DX%20S2%20Visio%20Stencils/jpg/backside-disk-enclosure_details.jpg"/>
          <p:cNvPicPr>
            <a:picLocks noChangeAspect="1" noChangeArrowheads="1"/>
          </p:cNvPicPr>
          <p:nvPr/>
        </p:nvPicPr>
        <p:blipFill>
          <a:blip r:embed="rId3" cstate="print"/>
          <a:srcRect/>
          <a:stretch>
            <a:fillRect/>
          </a:stretch>
        </p:blipFill>
        <p:spPr bwMode="auto">
          <a:xfrm>
            <a:off x="5277566" y="5473146"/>
            <a:ext cx="3184029" cy="764166"/>
          </a:xfrm>
          <a:prstGeom prst="rect">
            <a:avLst/>
          </a:prstGeom>
          <a:noFill/>
        </p:spPr>
      </p:pic>
      <p:pic>
        <p:nvPicPr>
          <p:cNvPr id="435206" name="Picture 6" descr="http://my.fsc.net/teams/Departments/tsp/storage/storage-pm/DX%20S2%20Launch/ETERNUS%20DX%20S2%20Visio%20Stencils/jpg/NORCA1-2,5-CE-front.jpg"/>
          <p:cNvPicPr>
            <a:picLocks noChangeAspect="1" noChangeArrowheads="1"/>
          </p:cNvPicPr>
          <p:nvPr/>
        </p:nvPicPr>
        <p:blipFill>
          <a:blip r:embed="rId4" cstate="print"/>
          <a:srcRect/>
          <a:stretch>
            <a:fillRect/>
          </a:stretch>
        </p:blipFill>
        <p:spPr bwMode="auto">
          <a:xfrm>
            <a:off x="5306594" y="1713234"/>
            <a:ext cx="3184029" cy="689249"/>
          </a:xfrm>
          <a:prstGeom prst="rect">
            <a:avLst/>
          </a:prstGeom>
          <a:noFill/>
        </p:spPr>
      </p:pic>
      <p:pic>
        <p:nvPicPr>
          <p:cNvPr id="435208" name="Picture 8" descr="http://my.fsc.net/teams/Departments/tsp/storage/storage-pm/DX%20S2%20Launch/ETERNUS%20DX%20S2%20Visio%20Stencils/jpg/NORCA1-3,5-CE-front.jpg"/>
          <p:cNvPicPr>
            <a:picLocks noChangeAspect="1" noChangeArrowheads="1"/>
          </p:cNvPicPr>
          <p:nvPr/>
        </p:nvPicPr>
        <p:blipFill>
          <a:blip r:embed="rId5" cstate="print"/>
          <a:srcRect/>
          <a:stretch>
            <a:fillRect/>
          </a:stretch>
        </p:blipFill>
        <p:spPr bwMode="auto">
          <a:xfrm>
            <a:off x="5292080" y="908720"/>
            <a:ext cx="3184029" cy="704232"/>
          </a:xfrm>
          <a:prstGeom prst="rect">
            <a:avLst/>
          </a:prstGeom>
          <a:noFill/>
        </p:spPr>
      </p:pic>
      <p:pic>
        <p:nvPicPr>
          <p:cNvPr id="14" name="Picture 4" descr="http://my.fsc.net/teams/Departments/tsp/storage/storage-pm/DX%20S2%20Launch/ETERNUS%20DX%20S2%20Visio%20Stencils/jpg/NORCA-2,5-DE-front.jpg"/>
          <p:cNvPicPr>
            <a:picLocks noChangeAspect="1" noChangeArrowheads="1"/>
          </p:cNvPicPr>
          <p:nvPr/>
        </p:nvPicPr>
        <p:blipFill>
          <a:blip r:embed="rId6" cstate="print"/>
          <a:srcRect/>
          <a:stretch>
            <a:fillRect/>
          </a:stretch>
        </p:blipFill>
        <p:spPr bwMode="auto">
          <a:xfrm>
            <a:off x="5276403" y="3831476"/>
            <a:ext cx="3184029" cy="681756"/>
          </a:xfrm>
          <a:prstGeom prst="rect">
            <a:avLst/>
          </a:prstGeom>
          <a:noFill/>
        </p:spPr>
      </p:pic>
      <p:sp>
        <p:nvSpPr>
          <p:cNvPr id="15" name="Text Box 3"/>
          <p:cNvSpPr txBox="1">
            <a:spLocks noChangeArrowheads="1"/>
          </p:cNvSpPr>
          <p:nvPr/>
        </p:nvSpPr>
        <p:spPr bwMode="auto">
          <a:xfrm>
            <a:off x="338042" y="979604"/>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DX80 S2 / DX90 S2 </a:t>
            </a:r>
            <a:br>
              <a:rPr kumimoji="0" lang="en-US" altLang="ja-JP" dirty="0" smtClean="0">
                <a:solidFill>
                  <a:schemeClr val="tx1"/>
                </a:solidFill>
              </a:rPr>
            </a:br>
            <a:r>
              <a:rPr kumimoji="0" lang="en-US" altLang="ja-JP" dirty="0" smtClean="0">
                <a:solidFill>
                  <a:schemeClr val="tx1"/>
                </a:solidFill>
              </a:rPr>
              <a:t>Controller Enclosure 3.5 front view</a:t>
            </a:r>
            <a:endParaRPr kumimoji="0" lang="en-US" altLang="ja-JP" dirty="0">
              <a:solidFill>
                <a:schemeClr val="tx1"/>
              </a:solidFill>
            </a:endParaRPr>
          </a:p>
        </p:txBody>
      </p:sp>
      <p:sp>
        <p:nvSpPr>
          <p:cNvPr id="16" name="Text Box 3"/>
          <p:cNvSpPr txBox="1">
            <a:spLocks noChangeArrowheads="1"/>
          </p:cNvSpPr>
          <p:nvPr/>
        </p:nvSpPr>
        <p:spPr bwMode="auto">
          <a:xfrm>
            <a:off x="323528" y="1744912"/>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DX80 S2 / DX90 S2 </a:t>
            </a:r>
            <a:br>
              <a:rPr kumimoji="0" lang="en-US" altLang="ja-JP" dirty="0" smtClean="0">
                <a:solidFill>
                  <a:schemeClr val="tx1"/>
                </a:solidFill>
              </a:rPr>
            </a:br>
            <a:r>
              <a:rPr kumimoji="0" lang="en-US" altLang="ja-JP" dirty="0" smtClean="0">
                <a:solidFill>
                  <a:schemeClr val="tx1"/>
                </a:solidFill>
              </a:rPr>
              <a:t>Controller Enclosure 2.5 front view</a:t>
            </a:r>
            <a:endParaRPr kumimoji="0" lang="en-US" altLang="ja-JP" dirty="0">
              <a:solidFill>
                <a:schemeClr val="tx1"/>
              </a:solidFill>
            </a:endParaRPr>
          </a:p>
        </p:txBody>
      </p:sp>
      <p:sp>
        <p:nvSpPr>
          <p:cNvPr id="17" name="Text Box 3"/>
          <p:cNvSpPr txBox="1">
            <a:spLocks noChangeArrowheads="1"/>
          </p:cNvSpPr>
          <p:nvPr/>
        </p:nvSpPr>
        <p:spPr bwMode="auto">
          <a:xfrm>
            <a:off x="323528" y="2644464"/>
            <a:ext cx="403244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DX80 S2 / DX90 S2 </a:t>
            </a:r>
            <a:br>
              <a:rPr kumimoji="0" lang="en-US" altLang="ja-JP" dirty="0" smtClean="0">
                <a:solidFill>
                  <a:schemeClr val="tx1"/>
                </a:solidFill>
              </a:rPr>
            </a:br>
            <a:r>
              <a:rPr kumimoji="0" lang="en-US" altLang="ja-JP" dirty="0" smtClean="0">
                <a:solidFill>
                  <a:schemeClr val="tx1"/>
                </a:solidFill>
              </a:rPr>
              <a:t>Controller Enclosure 3.5/2.5 rear view</a:t>
            </a:r>
            <a:endParaRPr kumimoji="0" lang="en-US" altLang="ja-JP" dirty="0">
              <a:solidFill>
                <a:schemeClr val="tx1"/>
              </a:solidFill>
            </a:endParaRPr>
          </a:p>
        </p:txBody>
      </p:sp>
      <p:sp>
        <p:nvSpPr>
          <p:cNvPr id="18" name="Text Box 3"/>
          <p:cNvSpPr txBox="1">
            <a:spLocks noChangeArrowheads="1"/>
          </p:cNvSpPr>
          <p:nvPr/>
        </p:nvSpPr>
        <p:spPr bwMode="auto">
          <a:xfrm>
            <a:off x="323528" y="3953454"/>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 S2</a:t>
            </a:r>
            <a:br>
              <a:rPr kumimoji="0" lang="en-US" altLang="ja-JP" dirty="0" smtClean="0">
                <a:solidFill>
                  <a:schemeClr val="tx1"/>
                </a:solidFill>
              </a:rPr>
            </a:br>
            <a:r>
              <a:rPr lang="en-US" altLang="ja-JP" dirty="0" smtClean="0"/>
              <a:t>Disk </a:t>
            </a:r>
            <a:r>
              <a:rPr kumimoji="0" lang="en-US" altLang="ja-JP" dirty="0" smtClean="0">
                <a:solidFill>
                  <a:schemeClr val="tx1"/>
                </a:solidFill>
              </a:rPr>
              <a:t>Enclosure 2.5 front view</a:t>
            </a:r>
            <a:endParaRPr kumimoji="0" lang="en-US" altLang="ja-JP" dirty="0">
              <a:solidFill>
                <a:schemeClr val="tx1"/>
              </a:solidFill>
            </a:endParaRPr>
          </a:p>
        </p:txBody>
      </p:sp>
      <p:sp>
        <p:nvSpPr>
          <p:cNvPr id="20" name="Text Box 3"/>
          <p:cNvSpPr txBox="1">
            <a:spLocks noChangeArrowheads="1"/>
          </p:cNvSpPr>
          <p:nvPr/>
        </p:nvSpPr>
        <p:spPr bwMode="auto">
          <a:xfrm>
            <a:off x="323528" y="5553268"/>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 S2</a:t>
            </a:r>
            <a:br>
              <a:rPr kumimoji="0" lang="en-US" altLang="ja-JP" dirty="0" smtClean="0">
                <a:solidFill>
                  <a:schemeClr val="tx1"/>
                </a:solidFill>
              </a:rPr>
            </a:br>
            <a:r>
              <a:rPr lang="en-US" altLang="ja-JP" dirty="0" smtClean="0"/>
              <a:t>Disk </a:t>
            </a:r>
            <a:r>
              <a:rPr kumimoji="0" lang="en-US" altLang="ja-JP" dirty="0" smtClean="0">
                <a:solidFill>
                  <a:schemeClr val="tx1"/>
                </a:solidFill>
              </a:rPr>
              <a:t>Enclosure 2.5 rear view</a:t>
            </a:r>
            <a:endParaRPr kumimoji="0" lang="en-US" altLang="ja-JP" dirty="0">
              <a:solidFill>
                <a:schemeClr val="tx1"/>
              </a:solidFill>
            </a:endParaRPr>
          </a:p>
        </p:txBody>
      </p:sp>
      <p:pic>
        <p:nvPicPr>
          <p:cNvPr id="21" name="Picture 6" descr="http://my.fsc.net/teams/Departments/tsp/storage/storage-pm/DX%20S2%20Launch/ETERNUS%20DX%20S2%20Visio%20Stencils/jpg/NORCA-3,5-DE-front.jpg"/>
          <p:cNvPicPr>
            <a:picLocks noChangeAspect="1" noChangeArrowheads="1"/>
          </p:cNvPicPr>
          <p:nvPr/>
        </p:nvPicPr>
        <p:blipFill>
          <a:blip r:embed="rId7" cstate="print"/>
          <a:srcRect/>
          <a:stretch>
            <a:fillRect/>
          </a:stretch>
        </p:blipFill>
        <p:spPr bwMode="auto">
          <a:xfrm>
            <a:off x="5292080" y="4639184"/>
            <a:ext cx="3184029" cy="704232"/>
          </a:xfrm>
          <a:prstGeom prst="rect">
            <a:avLst/>
          </a:prstGeom>
          <a:noFill/>
        </p:spPr>
      </p:pic>
      <p:sp>
        <p:nvSpPr>
          <p:cNvPr id="22" name="Text Box 3"/>
          <p:cNvSpPr txBox="1">
            <a:spLocks noChangeArrowheads="1"/>
          </p:cNvSpPr>
          <p:nvPr/>
        </p:nvSpPr>
        <p:spPr bwMode="auto">
          <a:xfrm>
            <a:off x="323528" y="4753610"/>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 S2 </a:t>
            </a:r>
            <a:br>
              <a:rPr kumimoji="0" lang="en-US" altLang="ja-JP" dirty="0" smtClean="0">
                <a:solidFill>
                  <a:schemeClr val="tx1"/>
                </a:solidFill>
              </a:rPr>
            </a:br>
            <a:r>
              <a:rPr lang="en-US" altLang="ja-JP" dirty="0" smtClean="0"/>
              <a:t>Disk </a:t>
            </a:r>
            <a:r>
              <a:rPr kumimoji="0" lang="en-US" altLang="ja-JP" dirty="0" smtClean="0">
                <a:solidFill>
                  <a:schemeClr val="tx1"/>
                </a:solidFill>
              </a:rPr>
              <a:t>Enclosure 3.5 front view</a:t>
            </a:r>
            <a:endParaRPr kumimoji="0" lang="en-US" altLang="ja-JP"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ETERNUX DX S2 Series</a:t>
            </a:r>
            <a:endParaRPr lang="de-DE" dirty="0"/>
          </a:p>
        </p:txBody>
      </p:sp>
      <p:pic>
        <p:nvPicPr>
          <p:cNvPr id="4" name="Picture 2" descr="http://my.fsc.net/teams/Departments/tsp/storage/storage-pm/DX%20S2%20Launch/ETERNUS%20DX%20S2%20Visio%20Stencils/jpg/NORCA2-CE-back.jpg"/>
          <p:cNvPicPr>
            <a:picLocks noChangeAspect="1" noChangeArrowheads="1"/>
          </p:cNvPicPr>
          <p:nvPr/>
        </p:nvPicPr>
        <p:blipFill>
          <a:blip r:embed="rId2" cstate="print"/>
          <a:srcRect/>
          <a:stretch>
            <a:fillRect/>
          </a:stretch>
        </p:blipFill>
        <p:spPr bwMode="auto">
          <a:xfrm>
            <a:off x="5191043" y="2132857"/>
            <a:ext cx="3125374" cy="1095720"/>
          </a:xfrm>
          <a:prstGeom prst="rect">
            <a:avLst/>
          </a:prstGeom>
          <a:noFill/>
        </p:spPr>
      </p:pic>
      <p:pic>
        <p:nvPicPr>
          <p:cNvPr id="5" name="Picture 4" descr="http://my.fsc.net/teams/Departments/tsp/storage/storage-pm/DX%20S2%20Launch/ETERNUS%20DX%20S2%20Visio%20Stencils/jpg/NORCA2-CE-front.jpg"/>
          <p:cNvPicPr>
            <a:picLocks noChangeAspect="1" noChangeArrowheads="1"/>
          </p:cNvPicPr>
          <p:nvPr/>
        </p:nvPicPr>
        <p:blipFill>
          <a:blip r:embed="rId3" cstate="print"/>
          <a:srcRect/>
          <a:stretch>
            <a:fillRect/>
          </a:stretch>
        </p:blipFill>
        <p:spPr bwMode="auto">
          <a:xfrm>
            <a:off x="5148064" y="1052736"/>
            <a:ext cx="3168352" cy="961689"/>
          </a:xfrm>
          <a:prstGeom prst="rect">
            <a:avLst/>
          </a:prstGeom>
          <a:noFill/>
        </p:spPr>
      </p:pic>
      <p:sp>
        <p:nvSpPr>
          <p:cNvPr id="7" name="Text Box 3"/>
          <p:cNvSpPr txBox="1">
            <a:spLocks noChangeArrowheads="1"/>
          </p:cNvSpPr>
          <p:nvPr/>
        </p:nvSpPr>
        <p:spPr bwMode="auto">
          <a:xfrm>
            <a:off x="338042" y="1218819"/>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DX410 S2 / DX440 S2 </a:t>
            </a:r>
            <a:br>
              <a:rPr kumimoji="0" lang="en-US" altLang="ja-JP" dirty="0" smtClean="0">
                <a:solidFill>
                  <a:schemeClr val="tx1"/>
                </a:solidFill>
              </a:rPr>
            </a:br>
            <a:r>
              <a:rPr kumimoji="0" lang="en-US" altLang="ja-JP" dirty="0" smtClean="0">
                <a:solidFill>
                  <a:schemeClr val="tx1"/>
                </a:solidFill>
              </a:rPr>
              <a:t>Controller Enclosure front view</a:t>
            </a:r>
            <a:endParaRPr kumimoji="0" lang="en-US" altLang="ja-JP" dirty="0">
              <a:solidFill>
                <a:schemeClr val="tx1"/>
              </a:solidFill>
            </a:endParaRPr>
          </a:p>
        </p:txBody>
      </p:sp>
      <p:sp>
        <p:nvSpPr>
          <p:cNvPr id="8" name="Text Box 3"/>
          <p:cNvSpPr txBox="1">
            <a:spLocks noChangeArrowheads="1"/>
          </p:cNvSpPr>
          <p:nvPr/>
        </p:nvSpPr>
        <p:spPr bwMode="auto">
          <a:xfrm>
            <a:off x="323528" y="2370947"/>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DX410 S2 / DX440 S2 </a:t>
            </a:r>
            <a:br>
              <a:rPr kumimoji="0" lang="en-US" altLang="ja-JP" dirty="0" smtClean="0">
                <a:solidFill>
                  <a:schemeClr val="tx1"/>
                </a:solidFill>
              </a:rPr>
            </a:br>
            <a:r>
              <a:rPr kumimoji="0" lang="en-US" altLang="ja-JP" dirty="0" smtClean="0">
                <a:solidFill>
                  <a:schemeClr val="tx1"/>
                </a:solidFill>
              </a:rPr>
              <a:t>Controller Enclosure rear view</a:t>
            </a:r>
            <a:endParaRPr kumimoji="0" lang="en-US" altLang="ja-JP" dirty="0">
              <a:solidFill>
                <a:schemeClr val="tx1"/>
              </a:solidFill>
            </a:endParaRPr>
          </a:p>
        </p:txBody>
      </p:sp>
      <p:pic>
        <p:nvPicPr>
          <p:cNvPr id="9" name="Picture 6" descr="http://my.fsc.net/teams/Departments/tsp/storage/storage-pm/DX%20S2%20Launch/ETERNUS%20DX%20S2%20Visio%20Stencils/jpg/NORCA-3,5-DE-front.jpg"/>
          <p:cNvPicPr>
            <a:picLocks noChangeAspect="1" noChangeArrowheads="1"/>
          </p:cNvPicPr>
          <p:nvPr/>
        </p:nvPicPr>
        <p:blipFill>
          <a:blip r:embed="rId4" cstate="print"/>
          <a:srcRect/>
          <a:stretch>
            <a:fillRect/>
          </a:stretch>
        </p:blipFill>
        <p:spPr bwMode="auto">
          <a:xfrm>
            <a:off x="5148064" y="4422598"/>
            <a:ext cx="3168353" cy="700765"/>
          </a:xfrm>
          <a:prstGeom prst="rect">
            <a:avLst/>
          </a:prstGeom>
          <a:noFill/>
        </p:spPr>
      </p:pic>
      <p:pic>
        <p:nvPicPr>
          <p:cNvPr id="10" name="Picture 8" descr="http://my.fsc.net/teams/Departments/tsp/storage/storage-pm/DX%20S2%20Launch/ETERNUS%20DX%20S2%20Visio%20Stencils/jpg/NORCA-DE-back.jpg"/>
          <p:cNvPicPr>
            <a:picLocks noChangeAspect="1" noChangeArrowheads="1"/>
          </p:cNvPicPr>
          <p:nvPr/>
        </p:nvPicPr>
        <p:blipFill>
          <a:blip r:embed="rId5" cstate="print"/>
          <a:srcRect/>
          <a:stretch>
            <a:fillRect/>
          </a:stretch>
        </p:blipFill>
        <p:spPr bwMode="auto">
          <a:xfrm>
            <a:off x="5148064" y="5214374"/>
            <a:ext cx="3176032" cy="762248"/>
          </a:xfrm>
          <a:prstGeom prst="rect">
            <a:avLst/>
          </a:prstGeom>
          <a:noFill/>
        </p:spPr>
      </p:pic>
      <p:pic>
        <p:nvPicPr>
          <p:cNvPr id="11" name="Picture 4" descr="http://my.fsc.net/teams/Departments/tsp/storage/storage-pm/DX%20S2%20Launch/ETERNUS%20DX%20S2%20Visio%20Stencils/jpg/NORCA-2,5-DE-front.jpg"/>
          <p:cNvPicPr>
            <a:picLocks noChangeAspect="1" noChangeArrowheads="1"/>
          </p:cNvPicPr>
          <p:nvPr/>
        </p:nvPicPr>
        <p:blipFill>
          <a:blip r:embed="rId6" cstate="print"/>
          <a:srcRect/>
          <a:stretch>
            <a:fillRect/>
          </a:stretch>
        </p:blipFill>
        <p:spPr bwMode="auto">
          <a:xfrm>
            <a:off x="5148064" y="3675176"/>
            <a:ext cx="3184029" cy="681756"/>
          </a:xfrm>
          <a:prstGeom prst="rect">
            <a:avLst/>
          </a:prstGeom>
          <a:noFill/>
        </p:spPr>
      </p:pic>
      <p:sp>
        <p:nvSpPr>
          <p:cNvPr id="12" name="Text Box 3"/>
          <p:cNvSpPr txBox="1">
            <a:spLocks noChangeArrowheads="1"/>
          </p:cNvSpPr>
          <p:nvPr/>
        </p:nvSpPr>
        <p:spPr bwMode="auto">
          <a:xfrm>
            <a:off x="323528" y="3789040"/>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 S2</a:t>
            </a:r>
            <a:br>
              <a:rPr kumimoji="0" lang="en-US" altLang="ja-JP" dirty="0" smtClean="0">
                <a:solidFill>
                  <a:schemeClr val="tx1"/>
                </a:solidFill>
              </a:rPr>
            </a:br>
            <a:r>
              <a:rPr lang="en-US" altLang="ja-JP" dirty="0" smtClean="0"/>
              <a:t>Disk </a:t>
            </a:r>
            <a:r>
              <a:rPr kumimoji="0" lang="en-US" altLang="ja-JP" dirty="0" smtClean="0">
                <a:solidFill>
                  <a:schemeClr val="tx1"/>
                </a:solidFill>
              </a:rPr>
              <a:t>Enclosure 2.5 front view</a:t>
            </a:r>
            <a:endParaRPr kumimoji="0" lang="en-US" altLang="ja-JP" dirty="0">
              <a:solidFill>
                <a:schemeClr val="tx1"/>
              </a:solidFill>
            </a:endParaRPr>
          </a:p>
        </p:txBody>
      </p:sp>
      <p:sp>
        <p:nvSpPr>
          <p:cNvPr id="13" name="Text Box 3"/>
          <p:cNvSpPr txBox="1">
            <a:spLocks noChangeArrowheads="1"/>
          </p:cNvSpPr>
          <p:nvPr/>
        </p:nvSpPr>
        <p:spPr bwMode="auto">
          <a:xfrm>
            <a:off x="323528" y="5388854"/>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 S2</a:t>
            </a:r>
            <a:br>
              <a:rPr kumimoji="0" lang="en-US" altLang="ja-JP" dirty="0" smtClean="0">
                <a:solidFill>
                  <a:schemeClr val="tx1"/>
                </a:solidFill>
              </a:rPr>
            </a:br>
            <a:r>
              <a:rPr lang="en-US" altLang="ja-JP" dirty="0" smtClean="0"/>
              <a:t>Disk </a:t>
            </a:r>
            <a:r>
              <a:rPr kumimoji="0" lang="en-US" altLang="ja-JP" dirty="0" smtClean="0">
                <a:solidFill>
                  <a:schemeClr val="tx1"/>
                </a:solidFill>
              </a:rPr>
              <a:t>Enclosure 2.5 rear view</a:t>
            </a:r>
            <a:endParaRPr kumimoji="0" lang="en-US" altLang="ja-JP" dirty="0">
              <a:solidFill>
                <a:schemeClr val="tx1"/>
              </a:solidFill>
            </a:endParaRPr>
          </a:p>
        </p:txBody>
      </p:sp>
      <p:sp>
        <p:nvSpPr>
          <p:cNvPr id="14" name="Text Box 3"/>
          <p:cNvSpPr txBox="1">
            <a:spLocks noChangeArrowheads="1"/>
          </p:cNvSpPr>
          <p:nvPr/>
        </p:nvSpPr>
        <p:spPr bwMode="auto">
          <a:xfrm>
            <a:off x="323528" y="4589196"/>
            <a:ext cx="3672408" cy="553998"/>
          </a:xfrm>
          <a:prstGeom prst="rect">
            <a:avLst/>
          </a:prstGeom>
          <a:noFill/>
          <a:ln w="12700" algn="ctr">
            <a:noFill/>
            <a:miter lim="800000"/>
            <a:headEnd/>
            <a:tailEnd/>
          </a:ln>
        </p:spPr>
        <p:txBody>
          <a:bodyPr wrap="square"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 S2 </a:t>
            </a:r>
            <a:br>
              <a:rPr kumimoji="0" lang="en-US" altLang="ja-JP" dirty="0" smtClean="0">
                <a:solidFill>
                  <a:schemeClr val="tx1"/>
                </a:solidFill>
              </a:rPr>
            </a:br>
            <a:r>
              <a:rPr lang="en-US" altLang="ja-JP" dirty="0" smtClean="0"/>
              <a:t>Disk </a:t>
            </a:r>
            <a:r>
              <a:rPr kumimoji="0" lang="en-US" altLang="ja-JP" dirty="0" smtClean="0">
                <a:solidFill>
                  <a:schemeClr val="tx1"/>
                </a:solidFill>
              </a:rPr>
              <a:t>Enclosure 3.5 front view</a:t>
            </a:r>
            <a:endParaRPr kumimoji="0" lang="en-US" altLang="ja-JP"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de-DE" dirty="0" smtClean="0"/>
              <a:t>ETERNUS DX400/DX8000 </a:t>
            </a:r>
            <a:r>
              <a:rPr lang="de-DE" dirty="0" err="1" smtClean="0"/>
              <a:t>series</a:t>
            </a:r>
            <a:r>
              <a:rPr lang="de-DE" dirty="0" smtClean="0"/>
              <a:t> </a:t>
            </a:r>
          </a:p>
        </p:txBody>
      </p:sp>
      <p:sp>
        <p:nvSpPr>
          <p:cNvPr id="12294" name="Text Box 3"/>
          <p:cNvSpPr txBox="1">
            <a:spLocks noChangeArrowheads="1"/>
          </p:cNvSpPr>
          <p:nvPr/>
        </p:nvSpPr>
        <p:spPr bwMode="auto">
          <a:xfrm>
            <a:off x="251520" y="2708920"/>
            <a:ext cx="1928812" cy="274637"/>
          </a:xfrm>
          <a:prstGeom prst="rect">
            <a:avLst/>
          </a:prstGeom>
          <a:noFill/>
          <a:ln w="12700" algn="ctr">
            <a:noFill/>
            <a:miter lim="800000"/>
            <a:headEnd/>
            <a:tailEnd/>
          </a:ln>
        </p:spPr>
        <p:txBody>
          <a:bodyPr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DX400</a:t>
            </a:r>
          </a:p>
        </p:txBody>
      </p:sp>
      <p:sp>
        <p:nvSpPr>
          <p:cNvPr id="12301" name="Text Box 3"/>
          <p:cNvSpPr txBox="1">
            <a:spLocks noChangeArrowheads="1"/>
          </p:cNvSpPr>
          <p:nvPr/>
        </p:nvSpPr>
        <p:spPr bwMode="auto">
          <a:xfrm>
            <a:off x="395536" y="3429000"/>
            <a:ext cx="2000250" cy="554037"/>
          </a:xfrm>
          <a:prstGeom prst="rect">
            <a:avLst/>
          </a:prstGeom>
          <a:noFill/>
          <a:ln w="12700" algn="ctr">
            <a:noFill/>
            <a:miter lim="800000"/>
            <a:headEnd/>
            <a:tailEnd/>
          </a:ln>
        </p:spPr>
        <p:txBody>
          <a:bodyPr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DX400 with extension</a:t>
            </a:r>
          </a:p>
        </p:txBody>
      </p:sp>
      <p:pic>
        <p:nvPicPr>
          <p:cNvPr id="433156" name="Picture 4" descr="D:\Users\ABGKRAMPEM\Desktop\EternusDX400_rackmount_front.jpg"/>
          <p:cNvPicPr>
            <a:picLocks noChangeAspect="1" noChangeArrowheads="1"/>
          </p:cNvPicPr>
          <p:nvPr/>
        </p:nvPicPr>
        <p:blipFill>
          <a:blip r:embed="rId3" cstate="print"/>
          <a:srcRect/>
          <a:stretch>
            <a:fillRect/>
          </a:stretch>
        </p:blipFill>
        <p:spPr bwMode="auto">
          <a:xfrm>
            <a:off x="107504" y="3155672"/>
            <a:ext cx="2913697" cy="3153648"/>
          </a:xfrm>
          <a:prstGeom prst="rect">
            <a:avLst/>
          </a:prstGeom>
          <a:noFill/>
        </p:spPr>
      </p:pic>
      <p:pic>
        <p:nvPicPr>
          <p:cNvPr id="433157" name="Picture 5" descr="D:\Users\ABGKRAMPEM\Desktop\dx400-front-ext-shelfs-2.jpg"/>
          <p:cNvPicPr>
            <a:picLocks noChangeAspect="1" noChangeArrowheads="1"/>
          </p:cNvPicPr>
          <p:nvPr/>
        </p:nvPicPr>
        <p:blipFill>
          <a:blip r:embed="rId4" cstate="print"/>
          <a:srcRect/>
          <a:stretch>
            <a:fillRect/>
          </a:stretch>
        </p:blipFill>
        <p:spPr bwMode="auto">
          <a:xfrm>
            <a:off x="3098464" y="2387828"/>
            <a:ext cx="2913696" cy="3921492"/>
          </a:xfrm>
          <a:prstGeom prst="rect">
            <a:avLst/>
          </a:prstGeom>
          <a:noFill/>
        </p:spPr>
      </p:pic>
      <p:pic>
        <p:nvPicPr>
          <p:cNvPr id="433158" name="Picture 6" descr="D:\Users\ABGKRAMPEM\Desktop\dx400-front-ext-shelfs-3.jpg"/>
          <p:cNvPicPr>
            <a:picLocks noChangeAspect="1" noChangeArrowheads="1"/>
          </p:cNvPicPr>
          <p:nvPr/>
        </p:nvPicPr>
        <p:blipFill>
          <a:blip r:embed="rId5" cstate="print"/>
          <a:srcRect/>
          <a:stretch>
            <a:fillRect/>
          </a:stretch>
        </p:blipFill>
        <p:spPr bwMode="auto">
          <a:xfrm>
            <a:off x="6122800" y="1592560"/>
            <a:ext cx="2913696" cy="4716760"/>
          </a:xfrm>
          <a:prstGeom prst="rect">
            <a:avLst/>
          </a:prstGeom>
          <a:noFill/>
        </p:spPr>
      </p:pic>
      <p:sp>
        <p:nvSpPr>
          <p:cNvPr id="19" name="Text Box 3"/>
          <p:cNvSpPr txBox="1">
            <a:spLocks noChangeArrowheads="1"/>
          </p:cNvSpPr>
          <p:nvPr/>
        </p:nvSpPr>
        <p:spPr bwMode="auto">
          <a:xfrm>
            <a:off x="6228184" y="908720"/>
            <a:ext cx="1928812" cy="553998"/>
          </a:xfrm>
          <a:prstGeom prst="rect">
            <a:avLst/>
          </a:prstGeom>
          <a:noFill/>
          <a:ln w="12700" algn="ctr">
            <a:noFill/>
            <a:miter lim="800000"/>
            <a:headEnd/>
            <a:tailEnd/>
          </a:ln>
        </p:spPr>
        <p:txBody>
          <a:bodyPr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DX400 with add. shelves</a:t>
            </a:r>
            <a:endParaRPr kumimoji="0" lang="en-US" altLang="ja-JP" dirty="0">
              <a:solidFill>
                <a:schemeClr val="tx1"/>
              </a:solidFill>
            </a:endParaRPr>
          </a:p>
        </p:txBody>
      </p:sp>
      <p:sp>
        <p:nvSpPr>
          <p:cNvPr id="20" name="Text Box 3"/>
          <p:cNvSpPr txBox="1">
            <a:spLocks noChangeArrowheads="1"/>
          </p:cNvSpPr>
          <p:nvPr/>
        </p:nvSpPr>
        <p:spPr bwMode="auto">
          <a:xfrm>
            <a:off x="3131840" y="1700808"/>
            <a:ext cx="1928812" cy="553998"/>
          </a:xfrm>
          <a:prstGeom prst="rect">
            <a:avLst/>
          </a:prstGeom>
          <a:noFill/>
          <a:ln w="12700" algn="ctr">
            <a:noFill/>
            <a:miter lim="800000"/>
            <a:headEnd/>
            <a:tailEnd/>
          </a:ln>
        </p:spPr>
        <p:txBody>
          <a:bodyPr lIns="0" tIns="0" rIns="0" bIns="0">
            <a:spAutoFit/>
          </a:bodyPr>
          <a:lstStyle/>
          <a:p>
            <a:pPr algn="l" fontAlgn="base">
              <a:spcBef>
                <a:spcPct val="50000"/>
              </a:spcBef>
              <a:buClr>
                <a:srgbClr val="99CCBE"/>
              </a:buClr>
              <a:buFont typeface="Wingdings" pitchFamily="2" charset="2"/>
              <a:buNone/>
            </a:pPr>
            <a:r>
              <a:rPr kumimoji="0" lang="en-US" altLang="ja-JP" dirty="0">
                <a:solidFill>
                  <a:schemeClr val="tx1"/>
                </a:solidFill>
              </a:rPr>
              <a:t>ETERNUS </a:t>
            </a:r>
            <a:r>
              <a:rPr kumimoji="0" lang="en-US" altLang="ja-JP" dirty="0" smtClean="0">
                <a:solidFill>
                  <a:schemeClr val="tx1"/>
                </a:solidFill>
              </a:rPr>
              <a:t>DX400 with add. shelves</a:t>
            </a:r>
            <a:endParaRPr kumimoji="0" lang="en-US" altLang="ja-JP" dirty="0">
              <a:solidFill>
                <a:schemeClr val="tx1"/>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de-DE" dirty="0" smtClean="0"/>
              <a:t>ETERNUS DX400/DX8000 series</a:t>
            </a:r>
          </a:p>
        </p:txBody>
      </p:sp>
      <p:sp>
        <p:nvSpPr>
          <p:cNvPr id="12293" name="Text Box 6"/>
          <p:cNvSpPr txBox="1">
            <a:spLocks noChangeArrowheads="1"/>
          </p:cNvSpPr>
          <p:nvPr/>
        </p:nvSpPr>
        <p:spPr bwMode="auto">
          <a:xfrm>
            <a:off x="4643438" y="3357563"/>
            <a:ext cx="1500187" cy="554037"/>
          </a:xfrm>
          <a:prstGeom prst="rect">
            <a:avLst/>
          </a:prstGeom>
          <a:noFill/>
          <a:ln w="12700" algn="ctr">
            <a:noFill/>
            <a:miter lim="800000"/>
            <a:headEnd/>
            <a:tailEnd/>
          </a:ln>
        </p:spPr>
        <p:txBody>
          <a:bodyPr lIns="0" tIns="0" rIns="0" bIns="0">
            <a:spAutoFit/>
          </a:bodyPr>
          <a:lstStyle/>
          <a:p>
            <a:pPr fontAlgn="base">
              <a:spcBef>
                <a:spcPct val="50000"/>
              </a:spcBef>
              <a:buClr>
                <a:srgbClr val="99CCBE"/>
              </a:buClr>
              <a:buFont typeface="Wingdings" pitchFamily="2" charset="2"/>
              <a:buNone/>
            </a:pPr>
            <a:r>
              <a:rPr lang="de-DE"/>
              <a:t>ETERNUS DX8000  </a:t>
            </a:r>
            <a:endParaRPr kumimoji="0" lang="en-US" altLang="ja-JP">
              <a:solidFill>
                <a:schemeClr val="tx1"/>
              </a:solidFill>
            </a:endParaRPr>
          </a:p>
        </p:txBody>
      </p:sp>
      <p:sp>
        <p:nvSpPr>
          <p:cNvPr id="12294" name="Text Box 3"/>
          <p:cNvSpPr txBox="1">
            <a:spLocks noChangeArrowheads="1"/>
          </p:cNvSpPr>
          <p:nvPr/>
        </p:nvSpPr>
        <p:spPr bwMode="auto">
          <a:xfrm>
            <a:off x="214313" y="3643313"/>
            <a:ext cx="1928812" cy="274637"/>
          </a:xfrm>
          <a:prstGeom prst="rect">
            <a:avLst/>
          </a:prstGeom>
          <a:noFill/>
          <a:ln w="12700" algn="ctr">
            <a:noFill/>
            <a:miter lim="800000"/>
            <a:headEnd/>
            <a:tailEnd/>
          </a:ln>
        </p:spPr>
        <p:txBody>
          <a:bodyPr lIns="0" tIns="0" rIns="0" bIns="0">
            <a:spAutoFit/>
          </a:bodyPr>
          <a:lstStyle/>
          <a:p>
            <a:pPr algn="l" fontAlgn="base">
              <a:spcBef>
                <a:spcPct val="50000"/>
              </a:spcBef>
              <a:buClr>
                <a:srgbClr val="99CCBE"/>
              </a:buClr>
              <a:buFont typeface="Wingdings" pitchFamily="2" charset="2"/>
              <a:buNone/>
            </a:pPr>
            <a:r>
              <a:rPr kumimoji="0" lang="en-US" altLang="ja-JP">
                <a:solidFill>
                  <a:schemeClr val="tx1"/>
                </a:solidFill>
              </a:rPr>
              <a:t>ETERNUS DX400</a:t>
            </a:r>
          </a:p>
        </p:txBody>
      </p:sp>
      <p:pic>
        <p:nvPicPr>
          <p:cNvPr id="12295" name="Picture 2" descr="D:\Users\ABGKRAMPEM\Storage\Storage Marketing\VISIO Shapes\Visio pics ETERNUS DX440 DX8000\ETERNUS DX 440_front.jpg"/>
          <p:cNvPicPr>
            <a:picLocks noChangeAspect="1" noChangeArrowheads="1"/>
          </p:cNvPicPr>
          <p:nvPr/>
        </p:nvPicPr>
        <p:blipFill>
          <a:blip r:embed="rId3" cstate="print"/>
          <a:srcRect/>
          <a:stretch>
            <a:fillRect/>
          </a:stretch>
        </p:blipFill>
        <p:spPr bwMode="auto">
          <a:xfrm>
            <a:off x="428625" y="1143000"/>
            <a:ext cx="639763" cy="1925638"/>
          </a:xfrm>
          <a:prstGeom prst="rect">
            <a:avLst/>
          </a:prstGeom>
          <a:noFill/>
          <a:ln w="9525">
            <a:noFill/>
            <a:miter lim="800000"/>
            <a:headEnd/>
            <a:tailEnd/>
          </a:ln>
        </p:spPr>
      </p:pic>
      <p:pic>
        <p:nvPicPr>
          <p:cNvPr id="12296" name="Picture 3" descr="D:\Users\ABGKRAMPEM\Storage\Storage Marketing\VISIO Shapes\Visio pics ETERNUS DX440 DX8000\ETERNUS DX 8400 Extension_front.jpg"/>
          <p:cNvPicPr>
            <a:picLocks noChangeAspect="1" noChangeArrowheads="1"/>
          </p:cNvPicPr>
          <p:nvPr/>
        </p:nvPicPr>
        <p:blipFill>
          <a:blip r:embed="rId4" cstate="print"/>
          <a:srcRect/>
          <a:stretch>
            <a:fillRect/>
          </a:stretch>
        </p:blipFill>
        <p:spPr bwMode="auto">
          <a:xfrm>
            <a:off x="6357938" y="1285875"/>
            <a:ext cx="2230437" cy="1920875"/>
          </a:xfrm>
          <a:prstGeom prst="rect">
            <a:avLst/>
          </a:prstGeom>
          <a:noFill/>
          <a:ln w="9525">
            <a:noFill/>
            <a:miter lim="800000"/>
            <a:headEnd/>
            <a:tailEnd/>
          </a:ln>
        </p:spPr>
      </p:pic>
      <p:pic>
        <p:nvPicPr>
          <p:cNvPr id="12297" name="Picture 4" descr="D:\Users\ABGKRAMPEM\Storage\Storage Marketing\VISIO Shapes\Visio pics ETERNUS DX440 DX8000\ETERNUS DX 8400_3D.jpg"/>
          <p:cNvPicPr>
            <a:picLocks noChangeAspect="1" noChangeArrowheads="1"/>
          </p:cNvPicPr>
          <p:nvPr/>
        </p:nvPicPr>
        <p:blipFill>
          <a:blip r:embed="rId5" cstate="print"/>
          <a:srcRect/>
          <a:stretch>
            <a:fillRect/>
          </a:stretch>
        </p:blipFill>
        <p:spPr bwMode="auto">
          <a:xfrm>
            <a:off x="5000625" y="1357313"/>
            <a:ext cx="868363" cy="1917700"/>
          </a:xfrm>
          <a:prstGeom prst="rect">
            <a:avLst/>
          </a:prstGeom>
          <a:noFill/>
          <a:ln w="9525">
            <a:noFill/>
            <a:miter lim="800000"/>
            <a:headEnd/>
            <a:tailEnd/>
          </a:ln>
        </p:spPr>
      </p:pic>
      <p:pic>
        <p:nvPicPr>
          <p:cNvPr id="12298" name="Picture 5" descr="D:\Users\ABGKRAMPEM\Storage\Storage Marketing\VISIO Shapes\Visio pics ETERNUS DX440 DX8000\ETERNUS DX 440_3D.jpg"/>
          <p:cNvPicPr>
            <a:picLocks noChangeAspect="1" noChangeArrowheads="1"/>
          </p:cNvPicPr>
          <p:nvPr/>
        </p:nvPicPr>
        <p:blipFill>
          <a:blip r:embed="rId6" cstate="print"/>
          <a:srcRect/>
          <a:stretch>
            <a:fillRect/>
          </a:stretch>
        </p:blipFill>
        <p:spPr bwMode="auto">
          <a:xfrm>
            <a:off x="1357313" y="1500188"/>
            <a:ext cx="779462" cy="1962150"/>
          </a:xfrm>
          <a:prstGeom prst="rect">
            <a:avLst/>
          </a:prstGeom>
          <a:noFill/>
          <a:ln w="9525">
            <a:noFill/>
            <a:miter lim="800000"/>
            <a:headEnd/>
            <a:tailEnd/>
          </a:ln>
        </p:spPr>
      </p:pic>
      <p:pic>
        <p:nvPicPr>
          <p:cNvPr id="12299" name="Picture 6" descr="D:\Users\ABGKRAMPEM\Storage\Storage Marketing\VISIO Shapes\Visio pics ETERNUS DX440 DX8000\ETERNUS DX 440 Extension_3D.jpg"/>
          <p:cNvPicPr>
            <a:picLocks noChangeAspect="1" noChangeArrowheads="1"/>
          </p:cNvPicPr>
          <p:nvPr/>
        </p:nvPicPr>
        <p:blipFill>
          <a:blip r:embed="rId7" cstate="print"/>
          <a:srcRect/>
          <a:stretch>
            <a:fillRect/>
          </a:stretch>
        </p:blipFill>
        <p:spPr bwMode="auto">
          <a:xfrm>
            <a:off x="2357438" y="2286000"/>
            <a:ext cx="1416050" cy="1998663"/>
          </a:xfrm>
          <a:prstGeom prst="rect">
            <a:avLst/>
          </a:prstGeom>
          <a:noFill/>
          <a:ln w="9525">
            <a:noFill/>
            <a:miter lim="800000"/>
            <a:headEnd/>
            <a:tailEnd/>
          </a:ln>
        </p:spPr>
      </p:pic>
      <p:pic>
        <p:nvPicPr>
          <p:cNvPr id="12300" name="Picture 7" descr="D:\Users\ABGKRAMPEM\Storage\Storage Marketing\VISIO Shapes\Visio pics ETERNUS DX440 DX8000\ETERNUS DX 8400 Extension_3D.jpg"/>
          <p:cNvPicPr>
            <a:picLocks noChangeAspect="1" noChangeArrowheads="1"/>
          </p:cNvPicPr>
          <p:nvPr/>
        </p:nvPicPr>
        <p:blipFill>
          <a:blip r:embed="rId8" cstate="print"/>
          <a:srcRect/>
          <a:stretch>
            <a:fillRect/>
          </a:stretch>
        </p:blipFill>
        <p:spPr bwMode="auto">
          <a:xfrm>
            <a:off x="6286500" y="3429000"/>
            <a:ext cx="2249488" cy="1979613"/>
          </a:xfrm>
          <a:prstGeom prst="rect">
            <a:avLst/>
          </a:prstGeom>
          <a:noFill/>
          <a:ln w="9525">
            <a:noFill/>
            <a:miter lim="800000"/>
            <a:headEnd/>
            <a:tailEnd/>
          </a:ln>
        </p:spPr>
      </p:pic>
      <p:sp>
        <p:nvSpPr>
          <p:cNvPr id="12301" name="Text Box 3"/>
          <p:cNvSpPr txBox="1">
            <a:spLocks noChangeArrowheads="1"/>
          </p:cNvSpPr>
          <p:nvPr/>
        </p:nvSpPr>
        <p:spPr bwMode="auto">
          <a:xfrm>
            <a:off x="2071688" y="4643438"/>
            <a:ext cx="2000250" cy="554037"/>
          </a:xfrm>
          <a:prstGeom prst="rect">
            <a:avLst/>
          </a:prstGeom>
          <a:noFill/>
          <a:ln w="12700" algn="ctr">
            <a:noFill/>
            <a:miter lim="800000"/>
            <a:headEnd/>
            <a:tailEnd/>
          </a:ln>
        </p:spPr>
        <p:txBody>
          <a:bodyPr lIns="0" tIns="0" rIns="0" bIns="0">
            <a:spAutoFit/>
          </a:bodyPr>
          <a:lstStyle/>
          <a:p>
            <a:pPr algn="l" fontAlgn="base">
              <a:spcBef>
                <a:spcPct val="50000"/>
              </a:spcBef>
              <a:buClr>
                <a:srgbClr val="99CCBE"/>
              </a:buClr>
              <a:buFont typeface="Wingdings" pitchFamily="2" charset="2"/>
              <a:buNone/>
            </a:pPr>
            <a:r>
              <a:rPr kumimoji="0" lang="en-US" altLang="ja-JP">
                <a:solidFill>
                  <a:schemeClr val="tx1"/>
                </a:solidFill>
              </a:rPr>
              <a:t>ETERNUS DX400 with extension</a:t>
            </a:r>
          </a:p>
        </p:txBody>
      </p:sp>
      <p:sp>
        <p:nvSpPr>
          <p:cNvPr id="12302" name="Text Box 6"/>
          <p:cNvSpPr txBox="1">
            <a:spLocks noChangeArrowheads="1"/>
          </p:cNvSpPr>
          <p:nvPr/>
        </p:nvSpPr>
        <p:spPr bwMode="auto">
          <a:xfrm>
            <a:off x="5857875" y="5643563"/>
            <a:ext cx="3000375" cy="554037"/>
          </a:xfrm>
          <a:prstGeom prst="rect">
            <a:avLst/>
          </a:prstGeom>
          <a:noFill/>
          <a:ln w="12700" algn="ctr">
            <a:noFill/>
            <a:miter lim="800000"/>
            <a:headEnd/>
            <a:tailEnd/>
          </a:ln>
        </p:spPr>
        <p:txBody>
          <a:bodyPr lIns="0" tIns="0" rIns="0" bIns="0">
            <a:spAutoFit/>
          </a:bodyPr>
          <a:lstStyle/>
          <a:p>
            <a:pPr fontAlgn="base">
              <a:spcBef>
                <a:spcPct val="50000"/>
              </a:spcBef>
              <a:buClr>
                <a:srgbClr val="99CCBE"/>
              </a:buClr>
              <a:buFont typeface="Wingdings" pitchFamily="2" charset="2"/>
              <a:buNone/>
            </a:pPr>
            <a:r>
              <a:rPr lang="de-DE"/>
              <a:t>ETERNUS DX8000 </a:t>
            </a:r>
            <a:r>
              <a:rPr lang="en-US"/>
              <a:t>base</a:t>
            </a:r>
            <a:r>
              <a:rPr lang="de-DE"/>
              <a:t> </a:t>
            </a:r>
            <a:r>
              <a:rPr lang="en-US"/>
              <a:t>rack</a:t>
            </a:r>
            <a:r>
              <a:rPr lang="de-DE"/>
              <a:t> </a:t>
            </a:r>
            <a:r>
              <a:rPr lang="en-US"/>
              <a:t>with</a:t>
            </a:r>
            <a:r>
              <a:rPr lang="de-DE"/>
              <a:t> 2 </a:t>
            </a:r>
            <a:r>
              <a:rPr lang="en-US"/>
              <a:t>extensions</a:t>
            </a:r>
            <a:endParaRPr kumimoji="0" lang="en-US" altLang="ja-JP">
              <a:solidFill>
                <a:schemeClr val="tx1"/>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defRPr/>
            </a:pPr>
            <a:r>
              <a:rPr lang="de-DE" dirty="0" smtClean="0"/>
              <a:t>ETERNUS LT </a:t>
            </a:r>
            <a:r>
              <a:rPr lang="de-DE" dirty="0" smtClean="0"/>
              <a:t>S2 </a:t>
            </a:r>
            <a:r>
              <a:rPr lang="de-DE" dirty="0" err="1" smtClean="0"/>
              <a:t>series</a:t>
            </a:r>
            <a:endParaRPr lang="de-DE" dirty="0" smtClean="0"/>
          </a:p>
        </p:txBody>
      </p:sp>
      <p:sp>
        <p:nvSpPr>
          <p:cNvPr id="13320" name="Text Box 4"/>
          <p:cNvSpPr txBox="1">
            <a:spLocks noChangeArrowheads="1"/>
          </p:cNvSpPr>
          <p:nvPr/>
        </p:nvSpPr>
        <p:spPr bwMode="auto">
          <a:xfrm>
            <a:off x="971600" y="1700808"/>
            <a:ext cx="2021900" cy="276999"/>
          </a:xfrm>
          <a:prstGeom prst="rect">
            <a:avLst/>
          </a:prstGeom>
          <a:noFill/>
          <a:ln w="12700" algn="ctr">
            <a:noFill/>
            <a:miter lim="800000"/>
            <a:headEnd/>
            <a:tailEnd/>
          </a:ln>
        </p:spPr>
        <p:txBody>
          <a:bodyPr wrap="none" lIns="0" tIns="0" rIns="0" bIns="0">
            <a:spAutoFit/>
          </a:bodyPr>
          <a:lstStyle/>
          <a:p>
            <a:pPr algn="l" fontAlgn="base">
              <a:spcBef>
                <a:spcPct val="50000"/>
              </a:spcBef>
              <a:buClr>
                <a:srgbClr val="99CCBE"/>
              </a:buClr>
              <a:buFont typeface="Wingdings" pitchFamily="2" charset="2"/>
              <a:buNone/>
            </a:pPr>
            <a:r>
              <a:rPr kumimoji="0" lang="de-DE" dirty="0">
                <a:solidFill>
                  <a:schemeClr val="tx1"/>
                </a:solidFill>
              </a:rPr>
              <a:t>ETERNUS </a:t>
            </a:r>
            <a:r>
              <a:rPr kumimoji="0" lang="de-DE" dirty="0" smtClean="0">
                <a:solidFill>
                  <a:schemeClr val="tx1"/>
                </a:solidFill>
              </a:rPr>
              <a:t>LT20 S2</a:t>
            </a:r>
            <a:endParaRPr kumimoji="0" lang="de-DE" dirty="0">
              <a:solidFill>
                <a:schemeClr val="tx1"/>
              </a:solidFill>
            </a:endParaRPr>
          </a:p>
        </p:txBody>
      </p:sp>
      <p:sp>
        <p:nvSpPr>
          <p:cNvPr id="13321" name="Text Box 4"/>
          <p:cNvSpPr txBox="1">
            <a:spLocks noChangeArrowheads="1"/>
          </p:cNvSpPr>
          <p:nvPr/>
        </p:nvSpPr>
        <p:spPr bwMode="auto">
          <a:xfrm>
            <a:off x="971600" y="3152775"/>
            <a:ext cx="2021900" cy="276999"/>
          </a:xfrm>
          <a:prstGeom prst="rect">
            <a:avLst/>
          </a:prstGeom>
          <a:noFill/>
          <a:ln w="12700" algn="ctr">
            <a:noFill/>
            <a:miter lim="800000"/>
            <a:headEnd/>
            <a:tailEnd/>
          </a:ln>
        </p:spPr>
        <p:txBody>
          <a:bodyPr wrap="none" lIns="0" tIns="0" rIns="0" bIns="0">
            <a:spAutoFit/>
          </a:bodyPr>
          <a:lstStyle/>
          <a:p>
            <a:pPr algn="l" fontAlgn="base">
              <a:spcBef>
                <a:spcPct val="50000"/>
              </a:spcBef>
              <a:buClr>
                <a:srgbClr val="99CCBE"/>
              </a:buClr>
              <a:buFont typeface="Wingdings" pitchFamily="2" charset="2"/>
              <a:buNone/>
            </a:pPr>
            <a:r>
              <a:rPr kumimoji="0" lang="de-DE" dirty="0">
                <a:solidFill>
                  <a:schemeClr val="tx1"/>
                </a:solidFill>
              </a:rPr>
              <a:t>ETERNUS </a:t>
            </a:r>
            <a:r>
              <a:rPr kumimoji="0" lang="de-DE" dirty="0" smtClean="0">
                <a:solidFill>
                  <a:schemeClr val="tx1"/>
                </a:solidFill>
              </a:rPr>
              <a:t>LT40 S2</a:t>
            </a:r>
            <a:endParaRPr kumimoji="0" lang="de-DE" dirty="0">
              <a:solidFill>
                <a:schemeClr val="tx1"/>
              </a:solidFill>
            </a:endParaRPr>
          </a:p>
        </p:txBody>
      </p:sp>
      <p:sp>
        <p:nvSpPr>
          <p:cNvPr id="13322" name="Text Box 4"/>
          <p:cNvSpPr txBox="1">
            <a:spLocks noChangeArrowheads="1"/>
          </p:cNvSpPr>
          <p:nvPr/>
        </p:nvSpPr>
        <p:spPr bwMode="auto">
          <a:xfrm>
            <a:off x="971600" y="5301208"/>
            <a:ext cx="2021900" cy="276999"/>
          </a:xfrm>
          <a:prstGeom prst="rect">
            <a:avLst/>
          </a:prstGeom>
          <a:noFill/>
          <a:ln w="12700" algn="ctr">
            <a:noFill/>
            <a:miter lim="800000"/>
            <a:headEnd/>
            <a:tailEnd/>
          </a:ln>
        </p:spPr>
        <p:txBody>
          <a:bodyPr wrap="none" lIns="0" tIns="0" rIns="0" bIns="0">
            <a:spAutoFit/>
          </a:bodyPr>
          <a:lstStyle/>
          <a:p>
            <a:pPr algn="l" fontAlgn="base">
              <a:spcBef>
                <a:spcPct val="50000"/>
              </a:spcBef>
              <a:buClr>
                <a:srgbClr val="99CCBE"/>
              </a:buClr>
              <a:buFont typeface="Wingdings" pitchFamily="2" charset="2"/>
              <a:buNone/>
            </a:pPr>
            <a:r>
              <a:rPr kumimoji="0" lang="de-DE" dirty="0">
                <a:solidFill>
                  <a:schemeClr val="tx1"/>
                </a:solidFill>
              </a:rPr>
              <a:t>ETERNUS </a:t>
            </a:r>
            <a:r>
              <a:rPr kumimoji="0" lang="de-DE" dirty="0" smtClean="0">
                <a:solidFill>
                  <a:schemeClr val="tx1"/>
                </a:solidFill>
              </a:rPr>
              <a:t>LT60 S2</a:t>
            </a:r>
            <a:endParaRPr kumimoji="0" lang="de-DE" dirty="0">
              <a:solidFill>
                <a:schemeClr val="tx1"/>
              </a:solidFill>
            </a:endParaRPr>
          </a:p>
        </p:txBody>
      </p:sp>
      <p:pic>
        <p:nvPicPr>
          <p:cNvPr id="437250" name="Picture 2" descr="D:\Users\ABGKRAMPEM\Storage\Storage Marketing\VISIO Shapes\ETERNUS_LT20_S2_front.jpg"/>
          <p:cNvPicPr>
            <a:picLocks noChangeAspect="1" noChangeArrowheads="1"/>
          </p:cNvPicPr>
          <p:nvPr/>
        </p:nvPicPr>
        <p:blipFill>
          <a:blip r:embed="rId3" cstate="print"/>
          <a:srcRect/>
          <a:stretch>
            <a:fillRect/>
          </a:stretch>
        </p:blipFill>
        <p:spPr bwMode="auto">
          <a:xfrm>
            <a:off x="4499992" y="1484784"/>
            <a:ext cx="4048125" cy="523875"/>
          </a:xfrm>
          <a:prstGeom prst="rect">
            <a:avLst/>
          </a:prstGeom>
          <a:noFill/>
        </p:spPr>
      </p:pic>
      <p:pic>
        <p:nvPicPr>
          <p:cNvPr id="437251" name="Picture 3" descr="D:\Users\ABGKRAMPEM\Storage\Storage Marketing\VISIO Shapes\ETERNUS_LT40_S2_front.jpg"/>
          <p:cNvPicPr>
            <a:picLocks noChangeAspect="1" noChangeArrowheads="1"/>
          </p:cNvPicPr>
          <p:nvPr/>
        </p:nvPicPr>
        <p:blipFill>
          <a:blip r:embed="rId4" cstate="print"/>
          <a:srcRect/>
          <a:stretch>
            <a:fillRect/>
          </a:stretch>
        </p:blipFill>
        <p:spPr bwMode="auto">
          <a:xfrm>
            <a:off x="4499992" y="2564904"/>
            <a:ext cx="4048125" cy="885825"/>
          </a:xfrm>
          <a:prstGeom prst="rect">
            <a:avLst/>
          </a:prstGeom>
          <a:noFill/>
        </p:spPr>
      </p:pic>
      <p:pic>
        <p:nvPicPr>
          <p:cNvPr id="437252" name="Picture 4" descr="D:\Users\ABGKRAMPEM\Storage\Storage Marketing\VISIO Shapes\ETERNUS_LT60_S2_front.jpg"/>
          <p:cNvPicPr>
            <a:picLocks noChangeAspect="1" noChangeArrowheads="1"/>
          </p:cNvPicPr>
          <p:nvPr/>
        </p:nvPicPr>
        <p:blipFill>
          <a:blip r:embed="rId5" cstate="print"/>
          <a:srcRect/>
          <a:stretch>
            <a:fillRect/>
          </a:stretch>
        </p:blipFill>
        <p:spPr bwMode="auto">
          <a:xfrm>
            <a:off x="4499992" y="4005064"/>
            <a:ext cx="4048125" cy="1590675"/>
          </a:xfrm>
          <a:prstGeom prst="rect">
            <a:avLst/>
          </a:prstGeom>
          <a:noFill/>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VCT_ADJUSTSHAPES_ARROWANGLE" val="45"/>
  <p:tag name="VCT_ADJUSTSHAPES_CHEVRONANGLE" val="60"/>
  <p:tag name="VCT_ADJUSTSHAPES_ROUNDRECTPOINTS" val="30"/>
</p:tagLst>
</file>

<file path=ppt/tags/tag10.xml><?xml version="1.0" encoding="utf-8"?>
<p:tagLst xmlns:a="http://schemas.openxmlformats.org/drawingml/2006/main" xmlns:r="http://schemas.openxmlformats.org/officeDocument/2006/relationships" xmlns:p="http://schemas.openxmlformats.org/presentationml/2006/main">
  <p:tag name="VCT-RADIUS" val="30"/>
</p:tagLst>
</file>

<file path=ppt/tags/tag11.xml><?xml version="1.0" encoding="utf-8"?>
<p:tagLst xmlns:a="http://schemas.openxmlformats.org/drawingml/2006/main" xmlns:r="http://schemas.openxmlformats.org/officeDocument/2006/relationships" xmlns:p="http://schemas.openxmlformats.org/presentationml/2006/main">
  <p:tag name="VCT-RADIUS" val="30"/>
</p:tagLst>
</file>

<file path=ppt/tags/tag12.xml><?xml version="1.0" encoding="utf-8"?>
<p:tagLst xmlns:a="http://schemas.openxmlformats.org/drawingml/2006/main" xmlns:r="http://schemas.openxmlformats.org/officeDocument/2006/relationships" xmlns:p="http://schemas.openxmlformats.org/presentationml/2006/main">
  <p:tag name="VCT-RADIUS" val="30"/>
</p:tagLst>
</file>

<file path=ppt/tags/tag13.xml><?xml version="1.0" encoding="utf-8"?>
<p:tagLst xmlns:a="http://schemas.openxmlformats.org/drawingml/2006/main" xmlns:r="http://schemas.openxmlformats.org/officeDocument/2006/relationships" xmlns:p="http://schemas.openxmlformats.org/presentationml/2006/main">
  <p:tag name="VCT-RADIUS" val="30"/>
</p:tagLst>
</file>

<file path=ppt/tags/tag14.xml><?xml version="1.0" encoding="utf-8"?>
<p:tagLst xmlns:a="http://schemas.openxmlformats.org/drawingml/2006/main" xmlns:r="http://schemas.openxmlformats.org/officeDocument/2006/relationships" xmlns:p="http://schemas.openxmlformats.org/presentationml/2006/main">
  <p:tag name="VCT-RADIUS" val="30"/>
</p:tagLst>
</file>

<file path=ppt/tags/tag15.xml><?xml version="1.0" encoding="utf-8"?>
<p:tagLst xmlns:a="http://schemas.openxmlformats.org/drawingml/2006/main" xmlns:r="http://schemas.openxmlformats.org/officeDocument/2006/relationships" xmlns:p="http://schemas.openxmlformats.org/presentationml/2006/main">
  <p:tag name="VCT-RADIUS" val="30"/>
</p:tagLst>
</file>

<file path=ppt/tags/tag16.xml><?xml version="1.0" encoding="utf-8"?>
<p:tagLst xmlns:a="http://schemas.openxmlformats.org/drawingml/2006/main" xmlns:r="http://schemas.openxmlformats.org/officeDocument/2006/relationships" xmlns:p="http://schemas.openxmlformats.org/presentationml/2006/main">
  <p:tag name="VCT-RADIUS" val="30"/>
</p:tagLst>
</file>

<file path=ppt/tags/tag17.xml><?xml version="1.0" encoding="utf-8"?>
<p:tagLst xmlns:a="http://schemas.openxmlformats.org/drawingml/2006/main" xmlns:r="http://schemas.openxmlformats.org/officeDocument/2006/relationships" xmlns:p="http://schemas.openxmlformats.org/presentationml/2006/main">
  <p:tag name="VCT-RADIUS" val="30"/>
</p:tagLst>
</file>

<file path=ppt/tags/tag18.xml><?xml version="1.0" encoding="utf-8"?>
<p:tagLst xmlns:a="http://schemas.openxmlformats.org/drawingml/2006/main" xmlns:r="http://schemas.openxmlformats.org/officeDocument/2006/relationships" xmlns:p="http://schemas.openxmlformats.org/presentationml/2006/main">
  <p:tag name="VCT-RADIUS" val="30"/>
</p:tagLst>
</file>

<file path=ppt/tags/tag19.xml><?xml version="1.0" encoding="utf-8"?>
<p:tagLst xmlns:a="http://schemas.openxmlformats.org/drawingml/2006/main" xmlns:r="http://schemas.openxmlformats.org/officeDocument/2006/relationships" xmlns:p="http://schemas.openxmlformats.org/presentationml/2006/main">
  <p:tag name="VCT-RADIUS" val="30"/>
</p:tagLst>
</file>

<file path=ppt/tags/tag2.xml><?xml version="1.0" encoding="utf-8"?>
<p:tagLst xmlns:a="http://schemas.openxmlformats.org/drawingml/2006/main" xmlns:r="http://schemas.openxmlformats.org/officeDocument/2006/relationships" xmlns:p="http://schemas.openxmlformats.org/presentationml/2006/main">
  <p:tag name="STYLE" val="VCT_Marker"/>
  <p:tag name="DATE" val="12.10.2010 13:26:00"/>
  <p:tag name="VCTMASTER" val="Fujitsu Master 4-3"/>
  <p:tag name="VCTORDER" val="1"/>
</p:tagLst>
</file>

<file path=ppt/tags/tag20.xml><?xml version="1.0" encoding="utf-8"?>
<p:tagLst xmlns:a="http://schemas.openxmlformats.org/drawingml/2006/main" xmlns:r="http://schemas.openxmlformats.org/officeDocument/2006/relationships" xmlns:p="http://schemas.openxmlformats.org/presentationml/2006/main">
  <p:tag name="VCT-RADIUS" val="30"/>
</p:tagLst>
</file>

<file path=ppt/tags/tag21.xml><?xml version="1.0" encoding="utf-8"?>
<p:tagLst xmlns:a="http://schemas.openxmlformats.org/drawingml/2006/main" xmlns:r="http://schemas.openxmlformats.org/officeDocument/2006/relationships" xmlns:p="http://schemas.openxmlformats.org/presentationml/2006/main">
  <p:tag name="VCT-RADIUS" val="30"/>
</p:tagLst>
</file>

<file path=ppt/tags/tag22.xml><?xml version="1.0" encoding="utf-8"?>
<p:tagLst xmlns:a="http://schemas.openxmlformats.org/drawingml/2006/main" xmlns:r="http://schemas.openxmlformats.org/officeDocument/2006/relationships" xmlns:p="http://schemas.openxmlformats.org/presentationml/2006/main">
  <p:tag name="VCT-RADIUS" val="30"/>
</p:tagLst>
</file>

<file path=ppt/tags/tag3.xml><?xml version="1.0" encoding="utf-8"?>
<p:tagLst xmlns:a="http://schemas.openxmlformats.org/drawingml/2006/main" xmlns:r="http://schemas.openxmlformats.org/officeDocument/2006/relationships" xmlns:p="http://schemas.openxmlformats.org/presentationml/2006/main">
  <p:tag name="VCT-BODYINDENTATION" val="0;21,25;21,25;42,5;42,5;56,25;56,25;70,62504;70,62496;85;"/>
  <p:tag name="VCT-BULLETVISIBILITY" val="G*****"/>
</p:tagLst>
</file>

<file path=ppt/tags/tag4.xml><?xml version="1.0" encoding="utf-8"?>
<p:tagLst xmlns:a="http://schemas.openxmlformats.org/drawingml/2006/main" xmlns:r="http://schemas.openxmlformats.org/officeDocument/2006/relationships" xmlns:p="http://schemas.openxmlformats.org/presentationml/2006/main">
  <p:tag name="STYLE" val="VCT_Marker"/>
  <p:tag name="DATE" val="12.10.2010 13:26:00"/>
  <p:tag name="VCTMASTER" val="Fujitsu"/>
  <p:tag name="VCTLAYOUT" val="title"/>
  <p:tag name="VCTORDER" val="1"/>
</p:tagLst>
</file>

<file path=ppt/tags/tag5.xml><?xml version="1.0" encoding="utf-8"?>
<p:tagLst xmlns:a="http://schemas.openxmlformats.org/drawingml/2006/main" xmlns:r="http://schemas.openxmlformats.org/officeDocument/2006/relationships" xmlns:p="http://schemas.openxmlformats.org/presentationml/2006/main">
  <p:tag name="STYLE" val="VCT_Backup"/>
  <p:tag name="DATE" val="25.10.2010 11:11:35"/>
  <p:tag name="PLACEHFMT" val="3"/>
  <p:tag name="VCT-BODYINDENTATION" val="0;0;"/>
  <p:tag name="VCT-BULLETVISIBILITY" val="L "/>
</p:tagLst>
</file>

<file path=ppt/tags/tag6.xml><?xml version="1.0" encoding="utf-8"?>
<p:tagLst xmlns:a="http://schemas.openxmlformats.org/drawingml/2006/main" xmlns:r="http://schemas.openxmlformats.org/officeDocument/2006/relationships" xmlns:p="http://schemas.openxmlformats.org/presentationml/2006/main">
  <p:tag name="STYLE" val="VCT_Backup"/>
  <p:tag name="DATE" val="25.10.2010 11:11:35"/>
  <p:tag name="PLACEHFMT" val="4"/>
  <p:tag name="VCT-BODYINDENTATION" val="0;0;"/>
  <p:tag name="VCT-BULLETVISIBILITY" val="L "/>
</p:tagLst>
</file>

<file path=ppt/tags/tag7.xml><?xml version="1.0" encoding="utf-8"?>
<p:tagLst xmlns:a="http://schemas.openxmlformats.org/drawingml/2006/main" xmlns:r="http://schemas.openxmlformats.org/officeDocument/2006/relationships" xmlns:p="http://schemas.openxmlformats.org/presentationml/2006/main">
  <p:tag name="VCT-RADIUS" val="30"/>
</p:tagLst>
</file>

<file path=ppt/tags/tag8.xml><?xml version="1.0" encoding="utf-8"?>
<p:tagLst xmlns:a="http://schemas.openxmlformats.org/drawingml/2006/main" xmlns:r="http://schemas.openxmlformats.org/officeDocument/2006/relationships" xmlns:p="http://schemas.openxmlformats.org/presentationml/2006/main">
  <p:tag name="VCT-RADIUS" val="30"/>
</p:tagLst>
</file>

<file path=ppt/tags/tag9.xml><?xml version="1.0" encoding="utf-8"?>
<p:tagLst xmlns:a="http://schemas.openxmlformats.org/drawingml/2006/main" xmlns:r="http://schemas.openxmlformats.org/officeDocument/2006/relationships" xmlns:p="http://schemas.openxmlformats.org/presentationml/2006/main">
  <p:tag name="VCT-RADIUS" val="30"/>
</p:tagLst>
</file>

<file path=ppt/theme/theme1.xml><?xml version="1.0" encoding="utf-8"?>
<a:theme xmlns:a="http://schemas.openxmlformats.org/drawingml/2006/main" name="Fujitsu Master 4-3">
  <a:themeElements>
    <a:clrScheme name="Fujitsu">
      <a:dk1>
        <a:srgbClr val="000000"/>
      </a:dk1>
      <a:lt1>
        <a:srgbClr val="FFFFFF"/>
      </a:lt1>
      <a:dk2>
        <a:srgbClr val="87867E"/>
      </a:dk2>
      <a:lt2>
        <a:srgbClr val="DAD9D6"/>
      </a:lt2>
      <a:accent1>
        <a:srgbClr val="FF0000"/>
      </a:accent1>
      <a:accent2>
        <a:srgbClr val="A30B1A"/>
      </a:accent2>
      <a:accent3>
        <a:srgbClr val="861718"/>
      </a:accent3>
      <a:accent4>
        <a:srgbClr val="681A14"/>
      </a:accent4>
      <a:accent5>
        <a:srgbClr val="48190A"/>
      </a:accent5>
      <a:accent6>
        <a:srgbClr val="3C3C35"/>
      </a:accent6>
      <a:hlink>
        <a:srgbClr val="1782DB"/>
      </a:hlink>
      <a:folHlink>
        <a:srgbClr val="FF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9525">
          <a:noFill/>
        </a:ln>
      </a:spPr>
      <a:bodyPr rtlCol="0" anchor="t" anchorCtr="0"/>
      <a:lstStyle>
        <a:defPP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F_Tool_2_EN_G">
  <a:themeElements>
    <a:clrScheme name="F_Tool_2_EN_G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G">
      <a:majorFont>
        <a:latin typeface="Arial"/>
        <a:ea typeface="ＭＳ Ｐゴシック"/>
        <a:cs typeface=""/>
      </a:majorFont>
      <a:minorFont>
        <a:latin typeface="Arial"/>
        <a:ea typeface="ＭＳ Ｐゴシック"/>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G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rissa-Design">
  <a:themeElements>
    <a:clrScheme name="Fujitsu">
      <a:dk1>
        <a:srgbClr val="000000"/>
      </a:dk1>
      <a:lt1>
        <a:srgbClr val="FFFFFF"/>
      </a:lt1>
      <a:dk2>
        <a:srgbClr val="87867E"/>
      </a:dk2>
      <a:lt2>
        <a:srgbClr val="DAD9D6"/>
      </a:lt2>
      <a:accent1>
        <a:srgbClr val="FF0000"/>
      </a:accent1>
      <a:accent2>
        <a:srgbClr val="A30B1A"/>
      </a:accent2>
      <a:accent3>
        <a:srgbClr val="861718"/>
      </a:accent3>
      <a:accent4>
        <a:srgbClr val="681A14"/>
      </a:accent4>
      <a:accent5>
        <a:srgbClr val="48190A"/>
      </a:accent5>
      <a:accent6>
        <a:srgbClr val="3C3C35"/>
      </a:accent6>
      <a:hlink>
        <a:srgbClr val="1782DB"/>
      </a:hlink>
      <a:folHlink>
        <a:srgbClr val="FF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Fujitsu">
      <a:dk1>
        <a:srgbClr val="000000"/>
      </a:dk1>
      <a:lt1>
        <a:srgbClr val="FFFFFF"/>
      </a:lt1>
      <a:dk2>
        <a:srgbClr val="87867E"/>
      </a:dk2>
      <a:lt2>
        <a:srgbClr val="DAD9D6"/>
      </a:lt2>
      <a:accent1>
        <a:srgbClr val="FF0000"/>
      </a:accent1>
      <a:accent2>
        <a:srgbClr val="A30B1A"/>
      </a:accent2>
      <a:accent3>
        <a:srgbClr val="861718"/>
      </a:accent3>
      <a:accent4>
        <a:srgbClr val="681A14"/>
      </a:accent4>
      <a:accent5>
        <a:srgbClr val="48190A"/>
      </a:accent5>
      <a:accent6>
        <a:srgbClr val="3C3C35"/>
      </a:accent6>
      <a:hlink>
        <a:srgbClr val="1782DB"/>
      </a:hlink>
      <a:folHlink>
        <a:srgbClr val="FF000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188</Words>
  <Application>Microsoft Office PowerPoint</Application>
  <PresentationFormat>Bildschirmpräsentation (4:3)</PresentationFormat>
  <Paragraphs>57</Paragraphs>
  <Slides>14</Slides>
  <Notes>12</Notes>
  <HiddenSlides>0</HiddenSlides>
  <MMClips>0</MMClips>
  <ScaleCrop>false</ScaleCrop>
  <HeadingPairs>
    <vt:vector size="6" baseType="variant">
      <vt:variant>
        <vt:lpstr>Design</vt:lpstr>
      </vt:variant>
      <vt:variant>
        <vt:i4>2</vt:i4>
      </vt:variant>
      <vt:variant>
        <vt:lpstr>Eingebettete OLE-Server</vt:lpstr>
      </vt:variant>
      <vt:variant>
        <vt:i4>2</vt:i4>
      </vt:variant>
      <vt:variant>
        <vt:lpstr>Folientitel</vt:lpstr>
      </vt:variant>
      <vt:variant>
        <vt:i4>14</vt:i4>
      </vt:variant>
    </vt:vector>
  </HeadingPairs>
  <TitlesOfParts>
    <vt:vector size="18" baseType="lpstr">
      <vt:lpstr>Fujitsu Master 4-3</vt:lpstr>
      <vt:lpstr>F_Tool_2_EN_G</vt:lpstr>
      <vt:lpstr>Visio</vt:lpstr>
      <vt:lpstr>think-cell Slide</vt:lpstr>
      <vt:lpstr>Fujitsu ETERNUS Storage</vt:lpstr>
      <vt:lpstr>Storage</vt:lpstr>
      <vt:lpstr>ETERNUS CS</vt:lpstr>
      <vt:lpstr>ETERNUS DX S1 Series</vt:lpstr>
      <vt:lpstr>ETERNUX DX S2 Series</vt:lpstr>
      <vt:lpstr>ETERNUX DX S2 Series</vt:lpstr>
      <vt:lpstr>ETERNUS DX400/DX8000 series </vt:lpstr>
      <vt:lpstr>ETERNUS DX400/DX8000 series</vt:lpstr>
      <vt:lpstr>ETERNUS LT S2 series</vt:lpstr>
      <vt:lpstr>ETERNUS LT series</vt:lpstr>
      <vt:lpstr>Library SL500</vt:lpstr>
      <vt:lpstr>SilkWorm</vt:lpstr>
      <vt:lpstr>Brocade Switch</vt:lpstr>
      <vt:lpstr>Folie 14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Visio Shape Collection Storage 2009</dc:title>
  <dc:creator>FUJITSU</dc:creator>
  <cp:keywords>VISIO; Storage; ETERNUS</cp:keywords>
  <cp:lastModifiedBy>Markus Krampe</cp:lastModifiedBy>
  <cp:revision>129</cp:revision>
  <dcterms:created xsi:type="dcterms:W3CDTF">2010-10-12T11:25:58Z</dcterms:created>
  <dcterms:modified xsi:type="dcterms:W3CDTF">2011-06-06T11:19:54Z</dcterms:modified>
</cp:coreProperties>
</file>